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embeddedFontLst>
    <p:embeddedFont>
      <p:font typeface="Berlin Sans FB Demi" panose="020E0802020502020306" pitchFamily="34" charset="0"/>
      <p:bold r:id="rId9"/>
    </p:embeddedFont>
    <p:embeddedFont>
      <p:font typeface="Bureausans-Bold" panose="020B0604020202020204" charset="0"/>
      <p:regular r:id="rId10"/>
    </p:embeddedFont>
    <p:embeddedFont>
      <p:font typeface="Bureausans-Regular" panose="020B0604020202020204" charset="0"/>
      <p:regular r:id="rId11"/>
    </p:embeddedFont>
  </p:embeddedFont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0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1" name="Freeform 101"/>
          <p:cNvSpPr/>
          <p:nvPr/>
        </p:nvSpPr>
        <p:spPr>
          <a:xfrm flipV="1">
            <a:off x="0" y="0"/>
            <a:ext cx="12191999" cy="6848474"/>
          </a:xfrm>
          <a:custGeom>
            <a:avLst/>
            <a:gdLst/>
            <a:ahLst/>
            <a:cxnLst/>
            <a:rect l="0" t="0" r="0" b="0"/>
            <a:pathLst>
              <a:path w="16256000" h="9131300">
                <a:moveTo>
                  <a:pt x="0" y="9131300"/>
                </a:moveTo>
                <a:lnTo>
                  <a:pt x="16256000" y="9131300"/>
                </a:lnTo>
                <a:lnTo>
                  <a:pt x="162560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" name="Picture 10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95171" y="6420122"/>
            <a:ext cx="153274" cy="156677"/>
          </a:xfrm>
          <a:prstGeom prst="rect">
            <a:avLst/>
          </a:prstGeom>
          <a:noFill/>
        </p:spPr>
      </p:pic>
      <p:pic>
        <p:nvPicPr>
          <p:cNvPr id="103" name="Picture 10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1874" y="6420122"/>
            <a:ext cx="154239" cy="156684"/>
          </a:xfrm>
          <a:prstGeom prst="rect">
            <a:avLst/>
          </a:prstGeom>
          <a:noFill/>
        </p:spPr>
      </p:pic>
      <p:sp>
        <p:nvSpPr>
          <p:cNvPr id="104" name="Freeform 104"/>
          <p:cNvSpPr/>
          <p:nvPr/>
        </p:nvSpPr>
        <p:spPr>
          <a:xfrm flipV="1">
            <a:off x="9776479" y="6433759"/>
            <a:ext cx="135716" cy="127443"/>
          </a:xfrm>
          <a:custGeom>
            <a:avLst/>
            <a:gdLst/>
            <a:ahLst/>
            <a:cxnLst/>
            <a:rect l="0" t="0" r="0" b="0"/>
            <a:pathLst>
              <a:path w="119583" h="112293">
                <a:moveTo>
                  <a:pt x="118300" y="112255"/>
                </a:moveTo>
                <a:lnTo>
                  <a:pt x="102629" y="112217"/>
                </a:lnTo>
                <a:cubicBezTo>
                  <a:pt x="89408" y="112217"/>
                  <a:pt x="84163" y="104648"/>
                  <a:pt x="81267" y="101092"/>
                </a:cubicBezTo>
                <a:lnTo>
                  <a:pt x="41491" y="51714"/>
                </a:lnTo>
                <a:lnTo>
                  <a:pt x="42570" y="54635"/>
                </a:lnTo>
                <a:lnTo>
                  <a:pt x="49555" y="110756"/>
                </a:lnTo>
                <a:cubicBezTo>
                  <a:pt x="49619" y="111163"/>
                  <a:pt x="49504" y="111531"/>
                  <a:pt x="49238" y="111798"/>
                </a:cubicBezTo>
                <a:cubicBezTo>
                  <a:pt x="48996" y="112090"/>
                  <a:pt x="48641" y="112242"/>
                  <a:pt x="48234" y="112242"/>
                </a:cubicBezTo>
                <a:lnTo>
                  <a:pt x="15545" y="112242"/>
                </a:lnTo>
                <a:cubicBezTo>
                  <a:pt x="14656" y="112242"/>
                  <a:pt x="13805" y="111480"/>
                  <a:pt x="13678" y="110617"/>
                </a:cubicBezTo>
                <a:lnTo>
                  <a:pt x="38" y="1295"/>
                </a:lnTo>
                <a:cubicBezTo>
                  <a:pt x="0" y="901"/>
                  <a:pt x="89" y="571"/>
                  <a:pt x="330" y="330"/>
                </a:cubicBezTo>
                <a:cubicBezTo>
                  <a:pt x="559" y="101"/>
                  <a:pt x="876" y="12"/>
                  <a:pt x="1270" y="12"/>
                </a:cubicBezTo>
                <a:lnTo>
                  <a:pt x="18364" y="12"/>
                </a:lnTo>
                <a:cubicBezTo>
                  <a:pt x="31572" y="12"/>
                  <a:pt x="37465" y="8597"/>
                  <a:pt x="39548" y="11328"/>
                </a:cubicBezTo>
                <a:lnTo>
                  <a:pt x="78397" y="61861"/>
                </a:lnTo>
                <a:lnTo>
                  <a:pt x="77140" y="58763"/>
                </a:lnTo>
                <a:lnTo>
                  <a:pt x="70040" y="1485"/>
                </a:lnTo>
                <a:cubicBezTo>
                  <a:pt x="69990" y="1092"/>
                  <a:pt x="70104" y="685"/>
                  <a:pt x="70345" y="444"/>
                </a:cubicBezTo>
                <a:cubicBezTo>
                  <a:pt x="70599" y="177"/>
                  <a:pt x="70942" y="0"/>
                  <a:pt x="71387" y="0"/>
                </a:cubicBezTo>
                <a:lnTo>
                  <a:pt x="104038" y="0"/>
                </a:lnTo>
                <a:cubicBezTo>
                  <a:pt x="104940" y="0"/>
                  <a:pt x="105804" y="774"/>
                  <a:pt x="105931" y="1663"/>
                </a:cubicBezTo>
                <a:lnTo>
                  <a:pt x="119520" y="111036"/>
                </a:lnTo>
                <a:cubicBezTo>
                  <a:pt x="119583" y="111417"/>
                  <a:pt x="119481" y="111760"/>
                  <a:pt x="119253" y="111975"/>
                </a:cubicBezTo>
                <a:cubicBezTo>
                  <a:pt x="119037" y="112191"/>
                  <a:pt x="118681" y="112293"/>
                  <a:pt x="118300" y="112255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flipV="1">
            <a:off x="10045808" y="6432779"/>
            <a:ext cx="133281" cy="128423"/>
          </a:xfrm>
          <a:custGeom>
            <a:avLst/>
            <a:gdLst/>
            <a:ahLst/>
            <a:cxnLst/>
            <a:rect l="0" t="0" r="0" b="0"/>
            <a:pathLst>
              <a:path w="117437" h="113157">
                <a:moveTo>
                  <a:pt x="116192" y="113106"/>
                </a:moveTo>
                <a:lnTo>
                  <a:pt x="82868" y="109016"/>
                </a:lnTo>
                <a:cubicBezTo>
                  <a:pt x="81953" y="108940"/>
                  <a:pt x="81051" y="108051"/>
                  <a:pt x="80925" y="107111"/>
                </a:cubicBezTo>
                <a:lnTo>
                  <a:pt x="76187" y="68834"/>
                </a:lnTo>
                <a:lnTo>
                  <a:pt x="75972" y="67284"/>
                </a:lnTo>
                <a:lnTo>
                  <a:pt x="44094" y="67284"/>
                </a:lnTo>
                <a:lnTo>
                  <a:pt x="49644" y="111874"/>
                </a:lnTo>
                <a:cubicBezTo>
                  <a:pt x="49695" y="112268"/>
                  <a:pt x="49581" y="112598"/>
                  <a:pt x="49378" y="112826"/>
                </a:cubicBezTo>
                <a:cubicBezTo>
                  <a:pt x="49136" y="113055"/>
                  <a:pt x="48806" y="113157"/>
                  <a:pt x="48438" y="113106"/>
                </a:cubicBezTo>
                <a:lnTo>
                  <a:pt x="15126" y="109016"/>
                </a:lnTo>
                <a:cubicBezTo>
                  <a:pt x="14186" y="108940"/>
                  <a:pt x="13284" y="108051"/>
                  <a:pt x="13170" y="107111"/>
                </a:cubicBezTo>
                <a:lnTo>
                  <a:pt x="38" y="1485"/>
                </a:lnTo>
                <a:cubicBezTo>
                  <a:pt x="0" y="1092"/>
                  <a:pt x="102" y="685"/>
                  <a:pt x="356" y="444"/>
                </a:cubicBezTo>
                <a:cubicBezTo>
                  <a:pt x="610" y="177"/>
                  <a:pt x="953" y="0"/>
                  <a:pt x="1359" y="0"/>
                </a:cubicBezTo>
                <a:lnTo>
                  <a:pt x="34062" y="0"/>
                </a:lnTo>
                <a:cubicBezTo>
                  <a:pt x="34976" y="0"/>
                  <a:pt x="35827" y="774"/>
                  <a:pt x="35916" y="1663"/>
                </a:cubicBezTo>
                <a:lnTo>
                  <a:pt x="41186" y="43954"/>
                </a:lnTo>
                <a:lnTo>
                  <a:pt x="41224" y="44272"/>
                </a:lnTo>
                <a:lnTo>
                  <a:pt x="73101" y="44272"/>
                </a:lnTo>
                <a:lnTo>
                  <a:pt x="67793" y="1485"/>
                </a:lnTo>
                <a:cubicBezTo>
                  <a:pt x="67767" y="1092"/>
                  <a:pt x="67856" y="685"/>
                  <a:pt x="68110" y="444"/>
                </a:cubicBezTo>
                <a:cubicBezTo>
                  <a:pt x="68364" y="177"/>
                  <a:pt x="68707" y="0"/>
                  <a:pt x="69126" y="0"/>
                </a:cubicBezTo>
                <a:lnTo>
                  <a:pt x="77305" y="0"/>
                </a:lnTo>
                <a:cubicBezTo>
                  <a:pt x="92393" y="0"/>
                  <a:pt x="103467" y="1790"/>
                  <a:pt x="105817" y="19227"/>
                </a:cubicBezTo>
                <a:lnTo>
                  <a:pt x="117386" y="111874"/>
                </a:lnTo>
                <a:cubicBezTo>
                  <a:pt x="117437" y="112268"/>
                  <a:pt x="117348" y="112598"/>
                  <a:pt x="117120" y="112826"/>
                </a:cubicBezTo>
                <a:cubicBezTo>
                  <a:pt x="116916" y="113055"/>
                  <a:pt x="116561" y="113157"/>
                  <a:pt x="116192" y="113106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flipV="1">
            <a:off x="9537187" y="6432981"/>
            <a:ext cx="243975" cy="128264"/>
          </a:xfrm>
          <a:custGeom>
            <a:avLst/>
            <a:gdLst/>
            <a:ahLst/>
            <a:cxnLst/>
            <a:rect l="0" t="0" r="0" b="0"/>
            <a:pathLst>
              <a:path w="214972" h="113017">
                <a:moveTo>
                  <a:pt x="212128" y="88239"/>
                </a:moveTo>
                <a:lnTo>
                  <a:pt x="214922" y="110921"/>
                </a:lnTo>
                <a:cubicBezTo>
                  <a:pt x="214972" y="111328"/>
                  <a:pt x="214871" y="111683"/>
                  <a:pt x="214630" y="111950"/>
                </a:cubicBezTo>
                <a:cubicBezTo>
                  <a:pt x="214363" y="112242"/>
                  <a:pt x="214020" y="112395"/>
                  <a:pt x="213614" y="112395"/>
                </a:cubicBezTo>
                <a:lnTo>
                  <a:pt x="89649" y="112395"/>
                </a:lnTo>
                <a:cubicBezTo>
                  <a:pt x="87820" y="112395"/>
                  <a:pt x="85699" y="111594"/>
                  <a:pt x="83743" y="109626"/>
                </a:cubicBezTo>
                <a:lnTo>
                  <a:pt x="49072" y="67183"/>
                </a:lnTo>
                <a:lnTo>
                  <a:pt x="44132" y="67183"/>
                </a:lnTo>
                <a:lnTo>
                  <a:pt x="49682" y="111734"/>
                </a:lnTo>
                <a:cubicBezTo>
                  <a:pt x="49733" y="112128"/>
                  <a:pt x="49644" y="112471"/>
                  <a:pt x="49415" y="112699"/>
                </a:cubicBezTo>
                <a:cubicBezTo>
                  <a:pt x="49187" y="112928"/>
                  <a:pt x="48844" y="113017"/>
                  <a:pt x="48475" y="112966"/>
                </a:cubicBezTo>
                <a:lnTo>
                  <a:pt x="15138" y="108889"/>
                </a:lnTo>
                <a:cubicBezTo>
                  <a:pt x="14198" y="108800"/>
                  <a:pt x="13322" y="107924"/>
                  <a:pt x="13220" y="106997"/>
                </a:cubicBezTo>
                <a:lnTo>
                  <a:pt x="50" y="1485"/>
                </a:lnTo>
                <a:cubicBezTo>
                  <a:pt x="0" y="1092"/>
                  <a:pt x="114" y="685"/>
                  <a:pt x="368" y="444"/>
                </a:cubicBezTo>
                <a:cubicBezTo>
                  <a:pt x="622" y="177"/>
                  <a:pt x="977" y="0"/>
                  <a:pt x="1384" y="0"/>
                </a:cubicBezTo>
                <a:lnTo>
                  <a:pt x="34112" y="0"/>
                </a:lnTo>
                <a:cubicBezTo>
                  <a:pt x="35001" y="0"/>
                  <a:pt x="35877" y="774"/>
                  <a:pt x="35979" y="1638"/>
                </a:cubicBezTo>
                <a:lnTo>
                  <a:pt x="41275" y="44221"/>
                </a:lnTo>
                <a:lnTo>
                  <a:pt x="46418" y="44221"/>
                </a:lnTo>
                <a:lnTo>
                  <a:pt x="70142" y="1638"/>
                </a:lnTo>
                <a:cubicBezTo>
                  <a:pt x="70599" y="774"/>
                  <a:pt x="71869" y="0"/>
                  <a:pt x="72847" y="0"/>
                </a:cubicBezTo>
                <a:lnTo>
                  <a:pt x="108305" y="0"/>
                </a:lnTo>
                <a:cubicBezTo>
                  <a:pt x="108864" y="0"/>
                  <a:pt x="109461" y="292"/>
                  <a:pt x="108966" y="1295"/>
                </a:cubicBezTo>
                <a:lnTo>
                  <a:pt x="76708" y="55422"/>
                </a:lnTo>
                <a:lnTo>
                  <a:pt x="103657" y="86601"/>
                </a:lnTo>
                <a:lnTo>
                  <a:pt x="142582" y="86601"/>
                </a:lnTo>
                <a:lnTo>
                  <a:pt x="131978" y="1498"/>
                </a:lnTo>
                <a:cubicBezTo>
                  <a:pt x="131927" y="1104"/>
                  <a:pt x="132029" y="698"/>
                  <a:pt x="132270" y="457"/>
                </a:cubicBezTo>
                <a:cubicBezTo>
                  <a:pt x="132511" y="190"/>
                  <a:pt x="132892" y="12"/>
                  <a:pt x="133286" y="12"/>
                </a:cubicBezTo>
                <a:lnTo>
                  <a:pt x="166014" y="12"/>
                </a:lnTo>
                <a:cubicBezTo>
                  <a:pt x="166903" y="12"/>
                  <a:pt x="167779" y="787"/>
                  <a:pt x="167855" y="1651"/>
                </a:cubicBezTo>
                <a:lnTo>
                  <a:pt x="178269" y="86601"/>
                </a:lnTo>
                <a:lnTo>
                  <a:pt x="210235" y="86601"/>
                </a:lnTo>
                <a:cubicBezTo>
                  <a:pt x="211137" y="86575"/>
                  <a:pt x="212013" y="87312"/>
                  <a:pt x="212128" y="88239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7" name="Picture 10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04102" y="6421001"/>
            <a:ext cx="115266" cy="152973"/>
          </a:xfrm>
          <a:prstGeom prst="rect">
            <a:avLst/>
          </a:prstGeom>
          <a:noFill/>
        </p:spPr>
      </p:pic>
      <p:pic>
        <p:nvPicPr>
          <p:cNvPr id="108" name="Picture 10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2597" y="6413500"/>
            <a:ext cx="292202" cy="165100"/>
          </a:xfrm>
          <a:prstGeom prst="rect">
            <a:avLst/>
          </a:prstGeom>
          <a:noFill/>
        </p:spPr>
      </p:pic>
      <p:sp>
        <p:nvSpPr>
          <p:cNvPr id="109" name="Freeform 109"/>
          <p:cNvSpPr/>
          <p:nvPr/>
        </p:nvSpPr>
        <p:spPr>
          <a:xfrm flipV="1">
            <a:off x="10455625" y="6466766"/>
            <a:ext cx="98241" cy="95705"/>
          </a:xfrm>
          <a:custGeom>
            <a:avLst/>
            <a:gdLst/>
            <a:ahLst/>
            <a:cxnLst/>
            <a:rect l="0" t="0" r="0" b="0"/>
            <a:pathLst>
              <a:path w="86563" h="84328">
                <a:moveTo>
                  <a:pt x="78232" y="3200"/>
                </a:moveTo>
                <a:cubicBezTo>
                  <a:pt x="79032" y="2057"/>
                  <a:pt x="78385" y="0"/>
                  <a:pt x="76619" y="0"/>
                </a:cubicBezTo>
                <a:lnTo>
                  <a:pt x="64732" y="0"/>
                </a:lnTo>
                <a:cubicBezTo>
                  <a:pt x="63767" y="0"/>
                  <a:pt x="62941" y="292"/>
                  <a:pt x="62472" y="1270"/>
                </a:cubicBezTo>
                <a:lnTo>
                  <a:pt x="43358" y="34861"/>
                </a:lnTo>
                <a:lnTo>
                  <a:pt x="17336" y="1448"/>
                </a:lnTo>
                <a:cubicBezTo>
                  <a:pt x="16688" y="483"/>
                  <a:pt x="15723" y="13"/>
                  <a:pt x="14605" y="13"/>
                </a:cubicBezTo>
                <a:lnTo>
                  <a:pt x="1766" y="13"/>
                </a:lnTo>
                <a:cubicBezTo>
                  <a:pt x="153" y="13"/>
                  <a:pt x="0" y="2070"/>
                  <a:pt x="953" y="3213"/>
                </a:cubicBezTo>
                <a:lnTo>
                  <a:pt x="35001" y="43523"/>
                </a:lnTo>
                <a:lnTo>
                  <a:pt x="12675" y="81445"/>
                </a:lnTo>
                <a:cubicBezTo>
                  <a:pt x="12027" y="82398"/>
                  <a:pt x="12853" y="84328"/>
                  <a:pt x="14288" y="84328"/>
                </a:cubicBezTo>
                <a:lnTo>
                  <a:pt x="26340" y="84328"/>
                </a:lnTo>
                <a:cubicBezTo>
                  <a:pt x="27953" y="84328"/>
                  <a:pt x="28740" y="83528"/>
                  <a:pt x="29388" y="82245"/>
                </a:cubicBezTo>
                <a:lnTo>
                  <a:pt x="45936" y="52527"/>
                </a:lnTo>
                <a:lnTo>
                  <a:pt x="68580" y="82245"/>
                </a:lnTo>
                <a:cubicBezTo>
                  <a:pt x="69698" y="83680"/>
                  <a:pt x="70485" y="84328"/>
                  <a:pt x="72276" y="84328"/>
                </a:cubicBezTo>
                <a:lnTo>
                  <a:pt x="84480" y="84328"/>
                </a:lnTo>
                <a:cubicBezTo>
                  <a:pt x="86093" y="84328"/>
                  <a:pt x="86563" y="82245"/>
                  <a:pt x="85598" y="81115"/>
                </a:cubicBezTo>
                <a:lnTo>
                  <a:pt x="53797" y="43853"/>
                </a:lnTo>
                <a:lnTo>
                  <a:pt x="78232" y="32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0" name="Picture 11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46335" y="6451688"/>
            <a:ext cx="210564" cy="161827"/>
          </a:xfrm>
          <a:prstGeom prst="rect">
            <a:avLst/>
          </a:prstGeom>
          <a:noFill/>
        </p:spPr>
      </p:pic>
      <p:sp>
        <p:nvSpPr>
          <p:cNvPr id="111" name="Freeform 111"/>
          <p:cNvSpPr/>
          <p:nvPr/>
        </p:nvSpPr>
        <p:spPr>
          <a:xfrm flipV="1">
            <a:off x="10771539" y="6464056"/>
            <a:ext cx="93326" cy="98430"/>
          </a:xfrm>
          <a:custGeom>
            <a:avLst/>
            <a:gdLst/>
            <a:ahLst/>
            <a:cxnLst/>
            <a:rect l="0" t="0" r="0" b="0"/>
            <a:pathLst>
              <a:path w="82232" h="86729">
                <a:moveTo>
                  <a:pt x="152" y="2413"/>
                </a:moveTo>
                <a:lnTo>
                  <a:pt x="9944" y="81598"/>
                </a:lnTo>
                <a:cubicBezTo>
                  <a:pt x="10122" y="83033"/>
                  <a:pt x="10909" y="83846"/>
                  <a:pt x="12344" y="84163"/>
                </a:cubicBezTo>
                <a:lnTo>
                  <a:pt x="23279" y="86424"/>
                </a:lnTo>
                <a:cubicBezTo>
                  <a:pt x="24397" y="86729"/>
                  <a:pt x="25362" y="85776"/>
                  <a:pt x="25184" y="84163"/>
                </a:cubicBezTo>
                <a:lnTo>
                  <a:pt x="21018" y="50280"/>
                </a:lnTo>
                <a:lnTo>
                  <a:pt x="63106" y="50280"/>
                </a:lnTo>
                <a:lnTo>
                  <a:pt x="66954" y="81598"/>
                </a:lnTo>
                <a:cubicBezTo>
                  <a:pt x="67132" y="83033"/>
                  <a:pt x="67920" y="83846"/>
                  <a:pt x="69215" y="84163"/>
                </a:cubicBezTo>
                <a:lnTo>
                  <a:pt x="80124" y="86424"/>
                </a:lnTo>
                <a:cubicBezTo>
                  <a:pt x="81420" y="86729"/>
                  <a:pt x="82232" y="85776"/>
                  <a:pt x="82055" y="84163"/>
                </a:cubicBezTo>
                <a:lnTo>
                  <a:pt x="71933" y="2401"/>
                </a:lnTo>
                <a:cubicBezTo>
                  <a:pt x="71780" y="940"/>
                  <a:pt x="70815" y="0"/>
                  <a:pt x="69380" y="0"/>
                </a:cubicBezTo>
                <a:lnTo>
                  <a:pt x="59411" y="0"/>
                </a:lnTo>
                <a:cubicBezTo>
                  <a:pt x="57976" y="0"/>
                  <a:pt x="57010" y="940"/>
                  <a:pt x="57150" y="2401"/>
                </a:cubicBezTo>
                <a:lnTo>
                  <a:pt x="61646" y="38862"/>
                </a:lnTo>
                <a:lnTo>
                  <a:pt x="19571" y="38862"/>
                </a:lnTo>
                <a:lnTo>
                  <a:pt x="15075" y="2401"/>
                </a:lnTo>
                <a:cubicBezTo>
                  <a:pt x="14897" y="940"/>
                  <a:pt x="13932" y="0"/>
                  <a:pt x="12497" y="0"/>
                </a:cubicBezTo>
                <a:lnTo>
                  <a:pt x="2527" y="0"/>
                </a:lnTo>
                <a:cubicBezTo>
                  <a:pt x="1117" y="13"/>
                  <a:pt x="0" y="953"/>
                  <a:pt x="152" y="2413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2" name="Picture 112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63596" y="6451702"/>
            <a:ext cx="113652" cy="125876"/>
          </a:xfrm>
          <a:prstGeom prst="rect">
            <a:avLst/>
          </a:prstGeom>
          <a:noFill/>
        </p:spPr>
      </p:pic>
      <p:sp>
        <p:nvSpPr>
          <p:cNvPr id="113" name="Freeform 113"/>
          <p:cNvSpPr/>
          <p:nvPr/>
        </p:nvSpPr>
        <p:spPr>
          <a:xfrm flipV="1">
            <a:off x="11032537" y="6464388"/>
            <a:ext cx="155332" cy="98068"/>
          </a:xfrm>
          <a:custGeom>
            <a:avLst/>
            <a:gdLst/>
            <a:ahLst/>
            <a:cxnLst/>
            <a:rect l="0" t="0" r="0" b="0"/>
            <a:pathLst>
              <a:path w="136867" h="86410">
                <a:moveTo>
                  <a:pt x="136397" y="61823"/>
                </a:moveTo>
                <a:lnTo>
                  <a:pt x="128981" y="2400"/>
                </a:lnTo>
                <a:cubicBezTo>
                  <a:pt x="128828" y="940"/>
                  <a:pt x="127863" y="0"/>
                  <a:pt x="126428" y="0"/>
                </a:cubicBezTo>
                <a:lnTo>
                  <a:pt x="116306" y="0"/>
                </a:lnTo>
                <a:cubicBezTo>
                  <a:pt x="115010" y="0"/>
                  <a:pt x="114045" y="800"/>
                  <a:pt x="114223" y="2400"/>
                </a:cubicBezTo>
                <a:lnTo>
                  <a:pt x="121297" y="60706"/>
                </a:lnTo>
                <a:cubicBezTo>
                  <a:pt x="121475" y="62153"/>
                  <a:pt x="121614" y="63919"/>
                  <a:pt x="121614" y="65202"/>
                </a:cubicBezTo>
                <a:cubicBezTo>
                  <a:pt x="121614" y="67932"/>
                  <a:pt x="120967" y="70193"/>
                  <a:pt x="119532" y="71793"/>
                </a:cubicBezTo>
                <a:cubicBezTo>
                  <a:pt x="117423" y="74041"/>
                  <a:pt x="113906" y="74993"/>
                  <a:pt x="108597" y="74993"/>
                </a:cubicBezTo>
                <a:cubicBezTo>
                  <a:pt x="96392" y="74993"/>
                  <a:pt x="83375" y="71793"/>
                  <a:pt x="80492" y="70980"/>
                </a:cubicBezTo>
                <a:lnTo>
                  <a:pt x="72135" y="2400"/>
                </a:lnTo>
                <a:cubicBezTo>
                  <a:pt x="71983" y="940"/>
                  <a:pt x="71018" y="0"/>
                  <a:pt x="69405" y="0"/>
                </a:cubicBezTo>
                <a:lnTo>
                  <a:pt x="59461" y="0"/>
                </a:lnTo>
                <a:cubicBezTo>
                  <a:pt x="58000" y="0"/>
                  <a:pt x="57035" y="800"/>
                  <a:pt x="57200" y="2400"/>
                </a:cubicBezTo>
                <a:lnTo>
                  <a:pt x="64414" y="61188"/>
                </a:lnTo>
                <a:cubicBezTo>
                  <a:pt x="64592" y="62471"/>
                  <a:pt x="64731" y="63601"/>
                  <a:pt x="64731" y="64719"/>
                </a:cubicBezTo>
                <a:cubicBezTo>
                  <a:pt x="64731" y="68250"/>
                  <a:pt x="63931" y="70663"/>
                  <a:pt x="62179" y="72275"/>
                </a:cubicBezTo>
                <a:cubicBezTo>
                  <a:pt x="60096" y="74193"/>
                  <a:pt x="56718" y="74993"/>
                  <a:pt x="51739" y="74993"/>
                </a:cubicBezTo>
                <a:cubicBezTo>
                  <a:pt x="39535" y="74993"/>
                  <a:pt x="26365" y="71793"/>
                  <a:pt x="23456" y="70980"/>
                </a:cubicBezTo>
                <a:lnTo>
                  <a:pt x="15100" y="2400"/>
                </a:lnTo>
                <a:cubicBezTo>
                  <a:pt x="14922" y="940"/>
                  <a:pt x="13982" y="0"/>
                  <a:pt x="12369" y="0"/>
                </a:cubicBezTo>
                <a:lnTo>
                  <a:pt x="2425" y="0"/>
                </a:lnTo>
                <a:cubicBezTo>
                  <a:pt x="965" y="0"/>
                  <a:pt x="0" y="800"/>
                  <a:pt x="165" y="2400"/>
                </a:cubicBezTo>
                <a:lnTo>
                  <a:pt x="8521" y="69697"/>
                </a:lnTo>
                <a:cubicBezTo>
                  <a:pt x="9321" y="76111"/>
                  <a:pt x="10579" y="78689"/>
                  <a:pt x="19113" y="81432"/>
                </a:cubicBezTo>
                <a:cubicBezTo>
                  <a:pt x="27774" y="84150"/>
                  <a:pt x="43522" y="86410"/>
                  <a:pt x="53962" y="86410"/>
                </a:cubicBezTo>
                <a:cubicBezTo>
                  <a:pt x="64084" y="86410"/>
                  <a:pt x="70828" y="84302"/>
                  <a:pt x="74853" y="80454"/>
                </a:cubicBezTo>
                <a:cubicBezTo>
                  <a:pt x="83210" y="83515"/>
                  <a:pt x="100406" y="86410"/>
                  <a:pt x="111023" y="86410"/>
                </a:cubicBezTo>
                <a:cubicBezTo>
                  <a:pt x="121297" y="86410"/>
                  <a:pt x="128511" y="84798"/>
                  <a:pt x="132676" y="80454"/>
                </a:cubicBezTo>
                <a:cubicBezTo>
                  <a:pt x="135432" y="77571"/>
                  <a:pt x="136867" y="73710"/>
                  <a:pt x="136867" y="68097"/>
                </a:cubicBezTo>
                <a:cubicBezTo>
                  <a:pt x="136867" y="66484"/>
                  <a:pt x="136715" y="64719"/>
                  <a:pt x="136397" y="61823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4" name="Picture 11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88606" y="6451688"/>
            <a:ext cx="121319" cy="161827"/>
          </a:xfrm>
          <a:prstGeom prst="rect">
            <a:avLst/>
          </a:prstGeom>
          <a:noFill/>
        </p:spPr>
      </p:pic>
      <p:sp>
        <p:nvSpPr>
          <p:cNvPr id="115" name="Freeform 115"/>
          <p:cNvSpPr/>
          <p:nvPr/>
        </p:nvSpPr>
        <p:spPr>
          <a:xfrm flipV="1">
            <a:off x="11303682" y="6466766"/>
            <a:ext cx="96050" cy="133986"/>
          </a:xfrm>
          <a:custGeom>
            <a:avLst/>
            <a:gdLst/>
            <a:ahLst/>
            <a:cxnLst/>
            <a:rect l="0" t="0" r="0" b="0"/>
            <a:pathLst>
              <a:path w="84632" h="118059">
                <a:moveTo>
                  <a:pt x="13792" y="0"/>
                </a:moveTo>
                <a:cubicBezTo>
                  <a:pt x="9296" y="0"/>
                  <a:pt x="4635" y="317"/>
                  <a:pt x="1765" y="800"/>
                </a:cubicBezTo>
                <a:cubicBezTo>
                  <a:pt x="470" y="978"/>
                  <a:pt x="0" y="1765"/>
                  <a:pt x="152" y="2883"/>
                </a:cubicBezTo>
                <a:lnTo>
                  <a:pt x="1117" y="10452"/>
                </a:lnTo>
                <a:cubicBezTo>
                  <a:pt x="1270" y="11569"/>
                  <a:pt x="2057" y="12217"/>
                  <a:pt x="3518" y="12217"/>
                </a:cubicBezTo>
                <a:cubicBezTo>
                  <a:pt x="6566" y="12039"/>
                  <a:pt x="9474" y="12039"/>
                  <a:pt x="12674" y="12039"/>
                </a:cubicBezTo>
                <a:cubicBezTo>
                  <a:pt x="21031" y="12039"/>
                  <a:pt x="25666" y="13830"/>
                  <a:pt x="29222" y="22479"/>
                </a:cubicBezTo>
                <a:lnTo>
                  <a:pt x="34036" y="33744"/>
                </a:lnTo>
                <a:lnTo>
                  <a:pt x="26492" y="33744"/>
                </a:lnTo>
                <a:cubicBezTo>
                  <a:pt x="24879" y="33744"/>
                  <a:pt x="23939" y="34683"/>
                  <a:pt x="23583" y="36296"/>
                </a:cubicBezTo>
                <a:lnTo>
                  <a:pt x="7213" y="115341"/>
                </a:lnTo>
                <a:cubicBezTo>
                  <a:pt x="6896" y="116941"/>
                  <a:pt x="8331" y="118059"/>
                  <a:pt x="9613" y="118059"/>
                </a:cubicBezTo>
                <a:lnTo>
                  <a:pt x="20853" y="118059"/>
                </a:lnTo>
                <a:cubicBezTo>
                  <a:pt x="22466" y="118059"/>
                  <a:pt x="23278" y="117424"/>
                  <a:pt x="23583" y="115824"/>
                </a:cubicBezTo>
                <a:lnTo>
                  <a:pt x="35966" y="44183"/>
                </a:lnTo>
                <a:lnTo>
                  <a:pt x="40131" y="44183"/>
                </a:lnTo>
                <a:lnTo>
                  <a:pt x="68262" y="115824"/>
                </a:lnTo>
                <a:cubicBezTo>
                  <a:pt x="68732" y="117106"/>
                  <a:pt x="69697" y="118059"/>
                  <a:pt x="71310" y="118059"/>
                </a:cubicBezTo>
                <a:lnTo>
                  <a:pt x="82867" y="118059"/>
                </a:lnTo>
                <a:cubicBezTo>
                  <a:pt x="83832" y="118059"/>
                  <a:pt x="84632" y="117259"/>
                  <a:pt x="84632" y="116306"/>
                </a:cubicBezTo>
                <a:cubicBezTo>
                  <a:pt x="84632" y="115824"/>
                  <a:pt x="84480" y="115341"/>
                  <a:pt x="84315" y="115011"/>
                </a:cubicBezTo>
                <a:lnTo>
                  <a:pt x="44005" y="22009"/>
                </a:lnTo>
                <a:cubicBezTo>
                  <a:pt x="37579" y="6896"/>
                  <a:pt x="31801" y="0"/>
                  <a:pt x="13792" y="0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6" name="Picture 116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90925" y="6407150"/>
            <a:ext cx="204174" cy="171450"/>
          </a:xfrm>
          <a:prstGeom prst="rect">
            <a:avLst/>
          </a:prstGeom>
          <a:noFill/>
        </p:spPr>
      </p:pic>
      <p:sp>
        <p:nvSpPr>
          <p:cNvPr id="117" name="Rectangle 117"/>
          <p:cNvSpPr/>
          <p:nvPr/>
        </p:nvSpPr>
        <p:spPr>
          <a:xfrm>
            <a:off x="952499" y="80487"/>
            <a:ext cx="5940646" cy="16868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Склад</a:t>
            </a:r>
            <a:r>
              <a:rPr lang="en-US" sz="5249" b="0" i="0" spc="-29" baseline="0" dirty="0">
                <a:solidFill>
                  <a:srgbClr val="E10000"/>
                </a:solidFill>
                <a:latin typeface="Bureausans-Bold"/>
              </a:rPr>
              <a:t>ы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 </a:t>
            </a:r>
            <a:r>
              <a:rPr lang="en-US" sz="5249" b="0" i="0" spc="-26" baseline="0" dirty="0">
                <a:solidFill>
                  <a:srgbClr val="E10000"/>
                </a:solidFill>
                <a:latin typeface="Bureausans-Bold"/>
              </a:rPr>
              <a:t>у</a:t>
            </a:r>
            <a:r>
              <a:rPr lang="en-US" sz="5249" b="0" i="0" spc="-89" baseline="0" dirty="0">
                <a:solidFill>
                  <a:srgbClr val="E10000"/>
                </a:solidFill>
                <a:latin typeface="Bureausans-Bold"/>
              </a:rPr>
              <a:t>г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л</a:t>
            </a:r>
            <a:r>
              <a:rPr lang="en-US" sz="5249" b="0" i="0" spc="-101" baseline="0" dirty="0">
                <a:solidFill>
                  <a:srgbClr val="E10000"/>
                </a:solidFill>
                <a:latin typeface="Bureausans-Bold"/>
              </a:rPr>
              <a:t>я</a:t>
            </a:r>
            <a:r>
              <a:rPr lang="en-US" sz="5249" b="0" i="0" spc="-30" baseline="0" dirty="0">
                <a:solidFill>
                  <a:srgbClr val="E10000"/>
                </a:solidFill>
                <a:latin typeface="Bureausans-Bold"/>
              </a:rPr>
              <a:t>,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 </a:t>
            </a:r>
            <a:r>
              <a:rPr lang="en-US" sz="5249" b="0" i="0" spc="-20" baseline="0" dirty="0">
                <a:solidFill>
                  <a:srgbClr val="E10000"/>
                </a:solidFill>
                <a:latin typeface="Bureausans-Bold"/>
              </a:rPr>
              <a:t>т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ор</a:t>
            </a:r>
            <a:r>
              <a:rPr lang="en-US" sz="5249" b="0" i="0" spc="-24" baseline="0" dirty="0">
                <a:solidFill>
                  <a:srgbClr val="E10000"/>
                </a:solidFill>
                <a:latin typeface="Bureausans-Bold"/>
              </a:rPr>
              <a:t>ф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а</a:t>
            </a:r>
          </a:p>
          <a:p>
            <a:pPr marL="0">
              <a:lnSpc>
                <a:spcPts val="5249"/>
              </a:lnSpc>
            </a:pPr>
            <a:r>
              <a:rPr lang="en-US" sz="5249" b="0" i="0" spc="-30" baseline="0" dirty="0">
                <a:solidFill>
                  <a:srgbClr val="E10000"/>
                </a:solidFill>
                <a:latin typeface="Bureausans-Bold"/>
              </a:rPr>
              <a:t>и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 </a:t>
            </a:r>
            <a:r>
              <a:rPr lang="en-US" sz="5249" b="0" i="0" spc="-14" baseline="0" dirty="0">
                <a:solidFill>
                  <a:srgbClr val="E10000"/>
                </a:solidFill>
                <a:latin typeface="Bureausans-Bold"/>
              </a:rPr>
              <a:t>г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орюч</a:t>
            </a:r>
            <a:r>
              <a:rPr lang="en-US" sz="5249" b="0" i="0" spc="-13" baseline="0" dirty="0">
                <a:solidFill>
                  <a:srgbClr val="E10000"/>
                </a:solidFill>
                <a:latin typeface="Bureausans-Bold"/>
              </a:rPr>
              <a:t>е</a:t>
            </a:r>
            <a:r>
              <a:rPr lang="en-US" sz="5249" b="0" i="0" spc="-14" baseline="0" dirty="0">
                <a:solidFill>
                  <a:srgbClr val="E10000"/>
                </a:solidFill>
                <a:latin typeface="Bureausans-Bold"/>
              </a:rPr>
              <a:t>г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о </a:t>
            </a:r>
            <a:r>
              <a:rPr lang="en-US" sz="5249" b="0" i="0" spc="-11" baseline="0" dirty="0">
                <a:solidFill>
                  <a:srgbClr val="E10000"/>
                </a:solidFill>
                <a:latin typeface="Bureausans-Bold"/>
              </a:rPr>
              <a:t>с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ла</a:t>
            </a:r>
            <a:r>
              <a:rPr lang="en-US" sz="5249" b="0" i="0" spc="-35" baseline="0" dirty="0">
                <a:solidFill>
                  <a:srgbClr val="E10000"/>
                </a:solidFill>
                <a:latin typeface="Bureausans-Bold"/>
              </a:rPr>
              <a:t>н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ца</a:t>
            </a:r>
          </a:p>
        </p:txBody>
      </p:sp>
      <p:sp>
        <p:nvSpPr>
          <p:cNvPr id="119" name="Rectangle 119"/>
          <p:cNvSpPr/>
          <p:nvPr/>
        </p:nvSpPr>
        <p:spPr>
          <a:xfrm>
            <a:off x="952499" y="6274213"/>
            <a:ext cx="8336428" cy="37890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014959" algn="l"/>
                <a:tab pos="6572398" algn="l"/>
              </a:tabLst>
            </a:pPr>
            <a:r>
              <a:rPr lang="en-US" sz="2953" b="0" i="0" spc="252" baseline="11538" dirty="0">
                <a:latin typeface="Bureausans-Bold"/>
              </a:rPr>
              <a:t>М</a:t>
            </a:r>
            <a:r>
              <a:rPr lang="en-US" sz="2953" b="0" i="0" spc="317" baseline="11538" dirty="0">
                <a:latin typeface="Bureausans-Bold"/>
              </a:rPr>
              <a:t>У</a:t>
            </a:r>
            <a:r>
              <a:rPr lang="en-US" sz="2953" b="0" i="0" spc="-19" baseline="11538" dirty="0">
                <a:latin typeface="Bureausans-Bold"/>
              </a:rPr>
              <a:t>П</a:t>
            </a:r>
            <a:r>
              <a:rPr lang="en-US" sz="2953" b="0" i="0" spc="-14" baseline="11538" dirty="0">
                <a:latin typeface="Bureausans-Bold"/>
              </a:rPr>
              <a:t> </a:t>
            </a:r>
            <a:r>
              <a:rPr lang="en-US" sz="2953" b="0" i="0" spc="0" baseline="11538" dirty="0">
                <a:latin typeface="Bureausans-Bold"/>
              </a:rPr>
              <a:t>"</a:t>
            </a:r>
            <a:r>
              <a:rPr lang="en-US" sz="2953" b="0" i="0" spc="-67" baseline="11538" dirty="0">
                <a:latin typeface="Bureausans-Bold"/>
              </a:rPr>
              <a:t>Т</a:t>
            </a:r>
            <a:r>
              <a:rPr lang="en-US" sz="2953" b="0" i="0" spc="-24" baseline="11538" dirty="0">
                <a:latin typeface="Bureausans-Bold"/>
              </a:rPr>
              <a:t>е</a:t>
            </a:r>
            <a:r>
              <a:rPr lang="en-US" sz="2953" b="0" i="0" spc="0" baseline="11538" dirty="0">
                <a:latin typeface="Bureausans-Bold"/>
              </a:rPr>
              <a:t>пло"	</a:t>
            </a:r>
            <a:r>
              <a:rPr lang="en-US" sz="2953" b="0" i="0" spc="-213" baseline="11538" dirty="0">
                <a:latin typeface="Bureausans-Bold"/>
              </a:rPr>
              <a:t>г</a:t>
            </a:r>
            <a:r>
              <a:rPr lang="en-US" sz="2953" b="0" i="0" spc="0" baseline="11538" dirty="0">
                <a:latin typeface="Bureausans-Bold"/>
              </a:rPr>
              <a:t>.</a:t>
            </a:r>
            <a:r>
              <a:rPr lang="en-US" sz="2953" b="0" i="0" spc="-14" baseline="11538" dirty="0">
                <a:latin typeface="Bureausans-Bold"/>
              </a:rPr>
              <a:t> </a:t>
            </a:r>
            <a:r>
              <a:rPr lang="en-US" sz="2953" b="0" i="0" spc="-100" baseline="11538" dirty="0">
                <a:latin typeface="Bureausans-Bold"/>
              </a:rPr>
              <a:t>Х</a:t>
            </a:r>
            <a:r>
              <a:rPr lang="en-US" sz="2953" b="0" i="0" spc="0" baseline="11538" dirty="0">
                <a:latin typeface="Bureausans-Bold"/>
              </a:rPr>
              <a:t>олмск	</a:t>
            </a:r>
            <a:r>
              <a:rPr lang="en-US" sz="1949" b="0" i="0" spc="-58" baseline="0" dirty="0">
                <a:latin typeface="Bureausans-Regular"/>
              </a:rPr>
              <a:t>П</a:t>
            </a:r>
            <a:r>
              <a:rPr lang="en-US" sz="1949" b="0" i="0" spc="0" baseline="0" dirty="0">
                <a:latin typeface="Bureausans-Regular"/>
              </a:rPr>
              <a:t>од</a:t>
            </a:r>
            <a:r>
              <a:rPr lang="en-US" sz="1949" b="0" i="0" spc="-24" baseline="0" dirty="0">
                <a:latin typeface="Bureausans-Regular"/>
              </a:rPr>
              <a:t>г</a:t>
            </a:r>
            <a:r>
              <a:rPr lang="en-US" sz="1949" b="0" i="0" spc="0" baseline="0" dirty="0">
                <a:latin typeface="Bureausans-Regular"/>
              </a:rPr>
              <a:t>отовлено</a:t>
            </a:r>
            <a:r>
              <a:rPr lang="en-US" sz="1949" b="0" i="0" spc="-14" baseline="0" dirty="0">
                <a:latin typeface="Bureausans-Regular"/>
              </a:rPr>
              <a:t> </a:t>
            </a:r>
            <a:r>
              <a:rPr lang="en-US" sz="1949" b="0" i="0" spc="0" baseline="0" dirty="0">
                <a:latin typeface="Bureausans-Regular"/>
              </a:rPr>
              <a:t>в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12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22" name="Freeform 122"/>
          <p:cNvSpPr/>
          <p:nvPr/>
        </p:nvSpPr>
        <p:spPr>
          <a:xfrm flipV="1">
            <a:off x="0" y="0"/>
            <a:ext cx="12191999" cy="6848474"/>
          </a:xfrm>
          <a:custGeom>
            <a:avLst/>
            <a:gdLst/>
            <a:ahLst/>
            <a:cxnLst/>
            <a:rect l="0" t="0" r="0" b="0"/>
            <a:pathLst>
              <a:path w="16256000" h="9131300">
                <a:moveTo>
                  <a:pt x="0" y="9131300"/>
                </a:moveTo>
                <a:lnTo>
                  <a:pt x="16256000" y="9131300"/>
                </a:lnTo>
                <a:lnTo>
                  <a:pt x="162560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Rectangle 123"/>
          <p:cNvSpPr/>
          <p:nvPr/>
        </p:nvSpPr>
        <p:spPr>
          <a:xfrm>
            <a:off x="952499" y="80486"/>
            <a:ext cx="4997671" cy="368712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-90" baseline="0" dirty="0">
                <a:latin typeface="Bureausans-Bold"/>
              </a:rPr>
              <a:t>Ч</a:t>
            </a:r>
            <a:r>
              <a:rPr lang="en-US" sz="5249" b="0" i="0" spc="-20" baseline="0" dirty="0">
                <a:latin typeface="Bureausans-Bold"/>
              </a:rPr>
              <a:t>т</a:t>
            </a:r>
            <a:r>
              <a:rPr lang="en-US" sz="5249" b="0" i="0" spc="0" baseline="0" dirty="0">
                <a:latin typeface="Bureausans-Bold"/>
              </a:rPr>
              <a:t>о </a:t>
            </a:r>
            <a:r>
              <a:rPr lang="en-US" sz="5249" b="0" i="0" spc="-36" baseline="0" dirty="0">
                <a:latin typeface="Bureausans-Bold"/>
              </a:rPr>
              <a:t>н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л</a:t>
            </a:r>
            <a:r>
              <a:rPr lang="en-US" sz="5249" b="0" i="0" spc="-25" baseline="0" dirty="0">
                <a:latin typeface="Bureausans-Bold"/>
              </a:rPr>
              <a:t>ь</a:t>
            </a:r>
            <a:r>
              <a:rPr lang="en-US" sz="5249" b="0" i="0" spc="0" baseline="0" dirty="0">
                <a:latin typeface="Bureausans-Bold"/>
              </a:rPr>
              <a:t>зя</a:t>
            </a:r>
          </a:p>
          <a:p>
            <a:pPr marL="0">
              <a:lnSpc>
                <a:spcPts val="5250"/>
              </a:lnSpc>
            </a:pPr>
            <a:r>
              <a:rPr lang="en-US" sz="5249" b="0" i="0" spc="-55" baseline="0" dirty="0">
                <a:latin typeface="Bureausans-Bold"/>
              </a:rPr>
              <a:t>д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лат</a:t>
            </a:r>
            <a:r>
              <a:rPr lang="en-US" sz="5249" b="0" i="0" spc="-25" baseline="0" dirty="0">
                <a:latin typeface="Bureausans-Bold"/>
              </a:rPr>
              <a:t>ь</a:t>
            </a:r>
            <a:r>
              <a:rPr lang="en-US" sz="5249" b="0" i="0" spc="0" baseline="0" dirty="0">
                <a:latin typeface="Bureausans-Bold"/>
              </a:rPr>
              <a:t> </a:t>
            </a:r>
            <a:r>
              <a:rPr lang="en-US" sz="5249" b="0" i="0" spc="-35" baseline="0" dirty="0">
                <a:latin typeface="Bureausans-Bold"/>
              </a:rPr>
              <a:t>н</a:t>
            </a:r>
            <a:r>
              <a:rPr lang="en-US" sz="5249" b="0" i="0" spc="0" baseline="0" dirty="0">
                <a:latin typeface="Bureausans-Bold"/>
              </a:rPr>
              <a:t>а</a:t>
            </a:r>
          </a:p>
          <a:p>
            <a:pPr marL="0">
              <a:lnSpc>
                <a:spcPts val="5250"/>
              </a:lnSpc>
            </a:pP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клада</a:t>
            </a:r>
            <a:r>
              <a:rPr lang="en-US" sz="5249" b="0" i="0" spc="-26" baseline="0" dirty="0">
                <a:latin typeface="Bureausans-Bold"/>
              </a:rPr>
              <a:t>х</a:t>
            </a:r>
            <a:r>
              <a:rPr lang="en-US" sz="5249" b="0" i="0" spc="0" baseline="0" dirty="0">
                <a:latin typeface="Bureausans-Bold"/>
              </a:rPr>
              <a:t> </a:t>
            </a:r>
            <a:r>
              <a:rPr lang="en-US" sz="5249" b="0" i="0" spc="-26" baseline="0" dirty="0">
                <a:latin typeface="Bureausans-Bold"/>
              </a:rPr>
              <a:t>у</a:t>
            </a:r>
            <a:r>
              <a:rPr lang="en-US" sz="5249" b="0" i="0" spc="-89" baseline="0" dirty="0">
                <a:latin typeface="Bureausans-Bold"/>
              </a:rPr>
              <a:t>г</a:t>
            </a:r>
            <a:r>
              <a:rPr lang="en-US" sz="5249" b="0" i="0" spc="0" baseline="0" dirty="0">
                <a:latin typeface="Bureausans-Bold"/>
              </a:rPr>
              <a:t>л</a:t>
            </a:r>
            <a:r>
              <a:rPr lang="en-US" sz="5249" b="0" i="0" spc="-101" baseline="0" dirty="0">
                <a:latin typeface="Bureausans-Bold"/>
              </a:rPr>
              <a:t>я</a:t>
            </a:r>
            <a:r>
              <a:rPr lang="en-US" sz="5249" b="0" i="0" spc="0" baseline="0" dirty="0">
                <a:latin typeface="Bureausans-Bold"/>
              </a:rPr>
              <a:t>,</a:t>
            </a:r>
          </a:p>
          <a:p>
            <a:pPr marL="0">
              <a:lnSpc>
                <a:spcPts val="5250"/>
              </a:lnSpc>
            </a:pPr>
            <a:r>
              <a:rPr lang="en-US" sz="5249" b="0" i="0" spc="-20" baseline="0" dirty="0">
                <a:latin typeface="Bureausans-Bold"/>
              </a:rPr>
              <a:t>т</a:t>
            </a:r>
            <a:r>
              <a:rPr lang="en-US" sz="5249" b="0" i="0" spc="0" baseline="0" dirty="0">
                <a:latin typeface="Bureausans-Bold"/>
              </a:rPr>
              <a:t>ор</a:t>
            </a:r>
            <a:r>
              <a:rPr lang="en-US" sz="5249" b="0" i="0" spc="-24" baseline="0" dirty="0">
                <a:latin typeface="Bureausans-Bold"/>
              </a:rPr>
              <a:t>ф</a:t>
            </a:r>
            <a:r>
              <a:rPr lang="en-US" sz="5249" b="0" i="0" spc="0" baseline="0" dirty="0">
                <a:latin typeface="Bureausans-Bold"/>
              </a:rPr>
              <a:t>а и</a:t>
            </a:r>
          </a:p>
          <a:p>
            <a:pPr marL="0">
              <a:lnSpc>
                <a:spcPts val="5249"/>
              </a:lnSpc>
            </a:pPr>
            <a:r>
              <a:rPr lang="en-US" sz="5249" b="0" i="0" spc="-14" baseline="0" dirty="0">
                <a:latin typeface="Bureausans-Bold"/>
              </a:rPr>
              <a:t>г</a:t>
            </a:r>
            <a:r>
              <a:rPr lang="en-US" sz="5249" b="0" i="0" spc="0" baseline="0" dirty="0">
                <a:latin typeface="Bureausans-Bold"/>
              </a:rPr>
              <a:t>орюч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-14" baseline="0" dirty="0">
                <a:latin typeface="Bureausans-Bold"/>
              </a:rPr>
              <a:t>г</a:t>
            </a:r>
            <a:r>
              <a:rPr lang="en-US" sz="5249" b="0" i="0" spc="0" baseline="0" dirty="0">
                <a:latin typeface="Bureausans-Bold"/>
              </a:rPr>
              <a:t>о 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ла</a:t>
            </a:r>
            <a:r>
              <a:rPr lang="en-US" sz="5249" b="0" i="0" spc="-35" baseline="0" dirty="0">
                <a:latin typeface="Bureausans-Bold"/>
              </a:rPr>
              <a:t>н</a:t>
            </a:r>
            <a:r>
              <a:rPr lang="en-US" sz="5249" b="0" i="0" spc="0" baseline="0" dirty="0">
                <a:latin typeface="Bureausans-Bold"/>
              </a:rPr>
              <a:t>ца</a:t>
            </a:r>
          </a:p>
        </p:txBody>
      </p:sp>
      <p:sp>
        <p:nvSpPr>
          <p:cNvPr id="124" name="Rectangle 124"/>
          <p:cNvSpPr/>
          <p:nvPr/>
        </p:nvSpPr>
        <p:spPr>
          <a:xfrm>
            <a:off x="6476999" y="326104"/>
            <a:ext cx="5273880" cy="11476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74" baseline="0" dirty="0">
                <a:latin typeface="Berlin Sans FB Demi" panose="020E0802020502020306" pitchFamily="34" charset="0"/>
              </a:rPr>
              <a:t>У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к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адыва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 уго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 све</a:t>
            </a:r>
            <a:r>
              <a:rPr lang="en-US" sz="2624" b="0" i="0" spc="-36" baseline="0" dirty="0">
                <a:latin typeface="Berlin Sans FB Demi" panose="020E0802020502020306" pitchFamily="34" charset="0"/>
              </a:rPr>
              <a:t>ж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ей добы</a:t>
            </a:r>
            <a:r>
              <a:rPr lang="en-US" sz="2624" b="0" i="0" spc="-33" baseline="0" dirty="0">
                <a:latin typeface="Berlin Sans FB Demi" panose="020E0802020502020306" pitchFamily="34" charset="0"/>
              </a:rPr>
              <a:t>ч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 на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арые о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ва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ы уг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-84" baseline="0" dirty="0">
                <a:latin typeface="Berlin Sans FB Demi" panose="020E0802020502020306" pitchFamily="34" charset="0"/>
              </a:rPr>
              <a:t>я</a:t>
            </a:r>
            <a:r>
              <a:rPr lang="en-US" sz="2624" b="0" i="0" spc="-15" baseline="0" dirty="0">
                <a:latin typeface="Berlin Sans FB Demi" panose="020E0802020502020306" pitchFamily="34" charset="0"/>
              </a:rPr>
              <a:t>,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 ко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орому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бо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ш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 </a:t>
            </a:r>
            <a:r>
              <a:rPr lang="en-US" sz="2624" b="0" i="0" spc="-18" baseline="0" dirty="0">
                <a:latin typeface="Berlin Sans FB Demi" panose="020E0802020502020306" pitchFamily="34" charset="0"/>
              </a:rPr>
              <a:t>1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 меся</a:t>
            </a:r>
            <a:r>
              <a:rPr lang="en-US" sz="2624" b="0" i="0" spc="-28" baseline="0" dirty="0">
                <a:latin typeface="Berlin Sans FB Demi" panose="020E0802020502020306" pitchFamily="34" charset="0"/>
              </a:rPr>
              <a:t>ц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</a:t>
            </a:r>
          </a:p>
        </p:txBody>
      </p:sp>
      <p:sp>
        <p:nvSpPr>
          <p:cNvPr id="125" name="Rectangle 125"/>
          <p:cNvSpPr/>
          <p:nvPr/>
        </p:nvSpPr>
        <p:spPr>
          <a:xfrm>
            <a:off x="6476999" y="1659604"/>
            <a:ext cx="3581622" cy="11476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erlin Sans FB Demi" panose="020E0802020502020306" pitchFamily="34" charset="0"/>
              </a:rPr>
              <a:t>Принима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 уго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 и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орф 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выра</a:t>
            </a:r>
            <a:r>
              <a:rPr lang="en-US" sz="2624" b="0" i="0" spc="-36" baseline="0" dirty="0">
                <a:latin typeface="Berlin Sans FB Demi" panose="020E0802020502020306" pitchFamily="34" charset="0"/>
              </a:rPr>
              <a:t>ж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енными о</a:t>
            </a:r>
            <a:r>
              <a:rPr lang="en-US" sz="2624" b="0" i="0" spc="-33" baseline="0" dirty="0">
                <a:latin typeface="Berlin Sans FB Demi" panose="020E0802020502020306" pitchFamily="34" charset="0"/>
              </a:rPr>
              <a:t>ч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агами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самовозгорания</a:t>
            </a:r>
          </a:p>
        </p:txBody>
      </p:sp>
      <p:sp>
        <p:nvSpPr>
          <p:cNvPr id="126" name="Rectangle 126"/>
          <p:cNvSpPr/>
          <p:nvPr/>
        </p:nvSpPr>
        <p:spPr>
          <a:xfrm>
            <a:off x="6476999" y="2993104"/>
            <a:ext cx="4465390" cy="7757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94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ранс</a:t>
            </a:r>
            <a:r>
              <a:rPr lang="en-US" sz="2624" b="0" i="0" spc="-27" baseline="0" dirty="0">
                <a:latin typeface="Berlin Sans FB Demi" panose="020E0802020502020306" pitchFamily="34" charset="0"/>
              </a:rPr>
              <a:t>п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ирова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 и выгру</a:t>
            </a:r>
            <a:r>
              <a:rPr lang="en-US" sz="2624" b="0" i="0" spc="-36" baseline="0" dirty="0">
                <a:latin typeface="Berlin Sans FB Demi" panose="020E0802020502020306" pitchFamily="34" charset="0"/>
              </a:rPr>
              <a:t>ж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</a:t>
            </a:r>
          </a:p>
          <a:p>
            <a:pPr marL="0">
              <a:lnSpc>
                <a:spcPts val="2924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горя</a:t>
            </a:r>
            <a:r>
              <a:rPr lang="en-US" sz="2624" b="0" i="0" spc="-16" baseline="0" dirty="0">
                <a:latin typeface="Berlin Sans FB Demi" panose="020E0802020502020306" pitchFamily="34" charset="0"/>
              </a:rPr>
              <a:t>щ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ий уго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 и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орф </a:t>
            </a:r>
          </a:p>
        </p:txBody>
      </p:sp>
      <p:sp>
        <p:nvSpPr>
          <p:cNvPr id="127" name="Rectangle 127"/>
          <p:cNvSpPr/>
          <p:nvPr/>
        </p:nvSpPr>
        <p:spPr>
          <a:xfrm>
            <a:off x="6476999" y="3955129"/>
            <a:ext cx="4911024" cy="11476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17" baseline="0" dirty="0">
                <a:latin typeface="Berlin Sans FB Demi" panose="020E0802020502020306" pitchFamily="34" charset="0"/>
              </a:rPr>
              <a:t>Р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ас</a:t>
            </a:r>
            <a:r>
              <a:rPr lang="en-US" sz="2624" b="0" i="0" spc="-27" baseline="0" dirty="0">
                <a:latin typeface="Berlin Sans FB Demi" panose="020E0802020502020306" pitchFamily="34" charset="0"/>
              </a:rPr>
              <a:t>п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ага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ь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шт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абе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 уг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я и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орфа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над ис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624" b="0" i="0" spc="-33" baseline="0" dirty="0">
                <a:latin typeface="Berlin Sans FB Demi" panose="020E0802020502020306" pitchFamily="34" charset="0"/>
              </a:rPr>
              <a:t>ч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никами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2624" b="0" i="0" spc="-27" baseline="0" dirty="0">
                <a:latin typeface="Berlin Sans FB Demi" panose="020E0802020502020306" pitchFamily="34" charset="0"/>
              </a:rPr>
              <a:t>п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 и над</a:t>
            </a:r>
          </a:p>
          <a:p>
            <a:pPr marL="0">
              <a:lnSpc>
                <a:spcPts val="2924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кабе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ями и газо</a:t>
            </a:r>
            <a:r>
              <a:rPr lang="en-US" sz="2624" b="0" i="0" spc="-27" baseline="0" dirty="0">
                <a:latin typeface="Berlin Sans FB Demi" panose="020E0802020502020306" pitchFamily="34" charset="0"/>
              </a:rPr>
              <a:t>п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роводами</a:t>
            </a:r>
          </a:p>
        </p:txBody>
      </p:sp>
      <p:sp>
        <p:nvSpPr>
          <p:cNvPr id="129" name="Rectangle 129"/>
          <p:cNvSpPr/>
          <p:nvPr/>
        </p:nvSpPr>
        <p:spPr>
          <a:xfrm>
            <a:off x="952499" y="6188487"/>
            <a:ext cx="4036116" cy="37890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014959" algn="l"/>
              </a:tabLst>
            </a:pPr>
            <a:r>
              <a:rPr lang="en-US" sz="1949" b="0" i="0" spc="252" baseline="0" dirty="0">
                <a:latin typeface="Bureausans-Bold"/>
              </a:rPr>
              <a:t>М</a:t>
            </a:r>
            <a:r>
              <a:rPr lang="en-US" sz="1949" b="0" i="0" spc="317" baseline="0" dirty="0">
                <a:latin typeface="Bureausans-Bold"/>
              </a:rPr>
              <a:t>У</a:t>
            </a:r>
            <a:r>
              <a:rPr lang="en-US" sz="1949" b="0" i="0" spc="-19" baseline="0" dirty="0">
                <a:latin typeface="Bureausans-Bold"/>
              </a:rPr>
              <a:t>П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0" baseline="0" dirty="0">
                <a:latin typeface="Bureausans-Bold"/>
              </a:rPr>
              <a:t>"</a:t>
            </a:r>
            <a:r>
              <a:rPr lang="en-US" sz="1949" b="0" i="0" spc="-67" baseline="0" dirty="0">
                <a:latin typeface="Bureausans-Bold"/>
              </a:rPr>
              <a:t>Т</a:t>
            </a:r>
            <a:r>
              <a:rPr lang="en-US" sz="1949" b="0" i="0" spc="-24" baseline="0" dirty="0">
                <a:latin typeface="Bureausans-Bold"/>
              </a:rPr>
              <a:t>е</a:t>
            </a:r>
            <a:r>
              <a:rPr lang="en-US" sz="1949" b="0" i="0" spc="0" baseline="0" dirty="0">
                <a:latin typeface="Bureausans-Bold"/>
              </a:rPr>
              <a:t>пло"	</a:t>
            </a:r>
            <a:r>
              <a:rPr lang="en-US" sz="1949" b="0" i="0" spc="-213" baseline="0" dirty="0">
                <a:latin typeface="Bureausans-Bold"/>
              </a:rPr>
              <a:t>г</a:t>
            </a:r>
            <a:r>
              <a:rPr lang="en-US" sz="1949" b="0" i="0" spc="0" baseline="0" dirty="0">
                <a:latin typeface="Bureausans-Bold"/>
              </a:rPr>
              <a:t>.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-100" baseline="0" dirty="0">
                <a:latin typeface="Bureausans-Bold"/>
              </a:rPr>
              <a:t>Х</a:t>
            </a:r>
            <a:r>
              <a:rPr lang="en-US" sz="1949" b="0" i="0" spc="0" baseline="0" dirty="0">
                <a:latin typeface="Bureausans-Bold"/>
              </a:rPr>
              <a:t>олмск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13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31" name="Freeform 131"/>
          <p:cNvSpPr/>
          <p:nvPr/>
        </p:nvSpPr>
        <p:spPr>
          <a:xfrm flipV="1">
            <a:off x="0" y="-1"/>
            <a:ext cx="12191999" cy="6838949"/>
          </a:xfrm>
          <a:custGeom>
            <a:avLst/>
            <a:gdLst/>
            <a:ahLst/>
            <a:cxnLst/>
            <a:rect l="0" t="0" r="0" b="0"/>
            <a:pathLst>
              <a:path w="16256000" h="9118600">
                <a:moveTo>
                  <a:pt x="0" y="9118600"/>
                </a:moveTo>
                <a:lnTo>
                  <a:pt x="16256000" y="9118600"/>
                </a:lnTo>
                <a:lnTo>
                  <a:pt x="162560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Rectangle 132"/>
          <p:cNvSpPr/>
          <p:nvPr/>
        </p:nvSpPr>
        <p:spPr>
          <a:xfrm>
            <a:off x="952499" y="-92155"/>
            <a:ext cx="10164962" cy="56535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124" b="0" i="0" spc="-95" baseline="0" dirty="0">
                <a:latin typeface="Berlin Sans FB Demi" panose="020E0802020502020306" pitchFamily="34" charset="0"/>
              </a:rPr>
              <a:t>К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жды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й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 в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и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д у</a:t>
            </a:r>
            <a:r>
              <a:rPr lang="en-US" sz="7124" b="0" i="0" spc="-53" baseline="0" dirty="0">
                <a:latin typeface="Berlin Sans FB Demi" panose="020E0802020502020306" pitchFamily="34" charset="0"/>
              </a:rPr>
              <a:t>г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-134" baseline="0" dirty="0">
                <a:latin typeface="Berlin Sans FB Demi" panose="020E0802020502020306" pitchFamily="34" charset="0"/>
              </a:rPr>
              <a:t>я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, 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р</a:t>
            </a:r>
            <a:r>
              <a:rPr lang="en-US" sz="7124" b="0" i="0" spc="-32" baseline="0" dirty="0">
                <a:latin typeface="Berlin Sans FB Demi" panose="020E0802020502020306" pitchFamily="34" charset="0"/>
              </a:rPr>
              <a:t>ф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 и</a:t>
            </a:r>
          </a:p>
          <a:p>
            <a:pPr marL="0">
              <a:lnSpc>
                <a:spcPts val="7125"/>
              </a:lnSpc>
            </a:pPr>
            <a:r>
              <a:rPr lang="en-US" sz="7124" b="0" i="0" spc="0" baseline="0" dirty="0">
                <a:latin typeface="Berlin Sans FB Demi" panose="020E0802020502020306" pitchFamily="34" charset="0"/>
              </a:rPr>
              <a:t>с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н</a:t>
            </a:r>
            <a:r>
              <a:rPr lang="en-US" sz="7124" b="0" i="0" spc="102" baseline="0" dirty="0">
                <a:latin typeface="Berlin Sans FB Demi" panose="020E0802020502020306" pitchFamily="34" charset="0"/>
              </a:rPr>
              <a:t>ц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 с</a:t>
            </a:r>
            <a:r>
              <a:rPr lang="en-US" sz="7124" b="0" i="0" spc="-31" baseline="0" dirty="0">
                <a:latin typeface="Berlin Sans FB Demi" panose="020E0802020502020306" pitchFamily="34" charset="0"/>
              </a:rPr>
              <a:t>к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дыв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й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е в</a:t>
            </a:r>
          </a:p>
          <a:p>
            <a:pPr marL="0">
              <a:lnSpc>
                <a:spcPts val="7124"/>
              </a:lnSpc>
            </a:pP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-88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-75" baseline="0" dirty="0">
                <a:latin typeface="Berlin Sans FB Demi" panose="020E0802020502020306" pitchFamily="34" charset="0"/>
              </a:rPr>
              <a:t>д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ь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н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ы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й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7124" b="0" i="0" spc="-25" baseline="0" dirty="0">
                <a:latin typeface="Berlin Sans FB Demi" panose="020E0802020502020306" pitchFamily="34" charset="0"/>
              </a:rPr>
              <a:t>ш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бе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-145" baseline="0" dirty="0">
                <a:latin typeface="Berlin Sans FB Demi" panose="020E0802020502020306" pitchFamily="34" charset="0"/>
              </a:rPr>
              <a:t>ь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.</a:t>
            </a:r>
          </a:p>
          <a:p>
            <a:pPr marL="0">
              <a:lnSpc>
                <a:spcPts val="7125"/>
              </a:lnSpc>
            </a:pPr>
            <a:r>
              <a:rPr lang="en-US" sz="7124" b="0" i="0" spc="-170" baseline="0" dirty="0">
                <a:latin typeface="Berlin Sans FB Demi" panose="020E0802020502020306" pitchFamily="34" charset="0"/>
              </a:rPr>
              <a:t>К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он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тр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и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ру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й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е, ч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бы в</a:t>
            </a:r>
          </a:p>
          <a:p>
            <a:pPr marL="0">
              <a:lnSpc>
                <a:spcPts val="7125"/>
              </a:lnSpc>
            </a:pPr>
            <a:r>
              <a:rPr lang="en-US" sz="7124" b="0" i="0" spc="-25" baseline="0" dirty="0">
                <a:latin typeface="Berlin Sans FB Demi" panose="020E0802020502020306" pitchFamily="34" charset="0"/>
              </a:rPr>
              <a:t>ш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бе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и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н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е п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па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и</a:t>
            </a:r>
          </a:p>
          <a:p>
            <a:pPr marL="0">
              <a:lnSpc>
                <a:spcPts val="7124"/>
              </a:lnSpc>
            </a:pPr>
            <a:r>
              <a:rPr lang="en-US" sz="7124" b="0" i="0" spc="-53" baseline="0" dirty="0">
                <a:latin typeface="Berlin Sans FB Demi" panose="020E0802020502020306" pitchFamily="34" charset="0"/>
              </a:rPr>
              <a:t>г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рюч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и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е 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-62" baseline="0" dirty="0">
                <a:latin typeface="Berlin Sans FB Demi" panose="020E0802020502020306" pitchFamily="34" charset="0"/>
              </a:rPr>
              <a:t>х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ды</a:t>
            </a:r>
          </a:p>
        </p:txBody>
      </p:sp>
      <p:sp>
        <p:nvSpPr>
          <p:cNvPr id="133" name="Rectangle 133"/>
          <p:cNvSpPr/>
          <p:nvPr/>
        </p:nvSpPr>
        <p:spPr>
          <a:xfrm>
            <a:off x="952499" y="6188487"/>
            <a:ext cx="4036116" cy="37890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014959" algn="l"/>
              </a:tabLst>
            </a:pPr>
            <a:r>
              <a:rPr lang="en-US" sz="1949" b="0" i="0" spc="252" baseline="0" dirty="0">
                <a:latin typeface="Bureausans-Bold"/>
              </a:rPr>
              <a:t>М</a:t>
            </a:r>
            <a:r>
              <a:rPr lang="en-US" sz="1949" b="0" i="0" spc="317" baseline="0" dirty="0">
                <a:latin typeface="Bureausans-Bold"/>
              </a:rPr>
              <a:t>У</a:t>
            </a:r>
            <a:r>
              <a:rPr lang="en-US" sz="1949" b="0" i="0" spc="-19" baseline="0" dirty="0">
                <a:latin typeface="Bureausans-Bold"/>
              </a:rPr>
              <a:t>П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0" baseline="0" dirty="0">
                <a:latin typeface="Bureausans-Bold"/>
              </a:rPr>
              <a:t>"</a:t>
            </a:r>
            <a:r>
              <a:rPr lang="en-US" sz="1949" b="0" i="0" spc="-67" baseline="0" dirty="0">
                <a:latin typeface="Bureausans-Bold"/>
              </a:rPr>
              <a:t>Т</a:t>
            </a:r>
            <a:r>
              <a:rPr lang="en-US" sz="1949" b="0" i="0" spc="-24" baseline="0" dirty="0">
                <a:latin typeface="Bureausans-Bold"/>
              </a:rPr>
              <a:t>е</a:t>
            </a:r>
            <a:r>
              <a:rPr lang="en-US" sz="1949" b="0" i="0" spc="0" baseline="0" dirty="0">
                <a:latin typeface="Bureausans-Bold"/>
              </a:rPr>
              <a:t>пло"	</a:t>
            </a:r>
            <a:r>
              <a:rPr lang="en-US" sz="1949" b="0" i="0" spc="-213" baseline="0" dirty="0">
                <a:latin typeface="Bureausans-Bold"/>
              </a:rPr>
              <a:t>г</a:t>
            </a:r>
            <a:r>
              <a:rPr lang="en-US" sz="1949" b="0" i="0" spc="0" baseline="0" dirty="0">
                <a:latin typeface="Bureausans-Bold"/>
              </a:rPr>
              <a:t>.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-100" baseline="0" dirty="0">
                <a:latin typeface="Bureausans-Bold"/>
              </a:rPr>
              <a:t>Х</a:t>
            </a:r>
            <a:r>
              <a:rPr lang="en-US" sz="1949" b="0" i="0" spc="0" baseline="0" dirty="0">
                <a:latin typeface="Bureausans-Bold"/>
              </a:rPr>
              <a:t>олмск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3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35" name="Freeform 135"/>
          <p:cNvSpPr/>
          <p:nvPr/>
        </p:nvSpPr>
        <p:spPr>
          <a:xfrm flipV="1">
            <a:off x="0" y="2"/>
            <a:ext cx="12191999" cy="6838949"/>
          </a:xfrm>
          <a:custGeom>
            <a:avLst/>
            <a:gdLst/>
            <a:ahLst/>
            <a:cxnLst/>
            <a:rect l="0" t="0" r="0" b="0"/>
            <a:pathLst>
              <a:path w="16256000" h="9118600">
                <a:moveTo>
                  <a:pt x="0" y="9118600"/>
                </a:moveTo>
                <a:lnTo>
                  <a:pt x="16256000" y="9118600"/>
                </a:lnTo>
                <a:lnTo>
                  <a:pt x="162560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Rectangle 136"/>
          <p:cNvSpPr/>
          <p:nvPr/>
        </p:nvSpPr>
        <p:spPr>
          <a:xfrm>
            <a:off x="952499" y="811763"/>
            <a:ext cx="8116856" cy="35456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en-US" sz="5249" b="0" i="0" spc="0" baseline="0" dirty="0">
                <a:latin typeface="Bureausans-Bold"/>
              </a:rPr>
              <a:t>О</a:t>
            </a:r>
            <a:r>
              <a:rPr lang="en-US" sz="5249" b="0" i="0" spc="-21" baseline="0" dirty="0">
                <a:latin typeface="Bureausans-Bold"/>
              </a:rPr>
              <a:t>т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л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ж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ва</a:t>
            </a:r>
            <a:r>
              <a:rPr lang="en-US" sz="5249" b="0" i="0" spc="-30" baseline="0" dirty="0">
                <a:latin typeface="Bureausans-Bold"/>
              </a:rPr>
              <a:t>й</a:t>
            </a:r>
            <a:r>
              <a:rPr lang="en-US" sz="5249" b="0" i="0" spc="-20" baseline="0" dirty="0">
                <a:latin typeface="Bureausans-Bold"/>
              </a:rPr>
              <a:t>т</a:t>
            </a:r>
            <a:r>
              <a:rPr lang="en-US" sz="5249" b="0" i="0" spc="0" baseline="0" dirty="0">
                <a:latin typeface="Bureausans-Bold"/>
              </a:rPr>
              <a:t>е</a:t>
            </a:r>
          </a:p>
          <a:p>
            <a:pPr marL="0">
              <a:lnSpc>
                <a:spcPts val="5250"/>
              </a:lnSpc>
            </a:pPr>
            <a:r>
              <a:rPr lang="en-US" sz="5249" b="0" i="0" spc="-20" baseline="0" dirty="0">
                <a:latin typeface="Bureausans-Bold"/>
              </a:rPr>
              <a:t>т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-29" baseline="0" dirty="0">
                <a:latin typeface="Bureausans-Bold"/>
              </a:rPr>
              <a:t>м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рат</a:t>
            </a:r>
            <a:r>
              <a:rPr lang="en-US" sz="5249" b="0" i="0" spc="-26" baseline="0" dirty="0">
                <a:latin typeface="Bureausans-Bold"/>
              </a:rPr>
              <a:t>у</a:t>
            </a:r>
            <a:r>
              <a:rPr lang="en-US" sz="5249" b="0" i="0" spc="108" baseline="0" dirty="0">
                <a:latin typeface="Bureausans-Bold"/>
              </a:rPr>
              <a:t>р</a:t>
            </a:r>
            <a:r>
              <a:rPr lang="en-US" sz="5249" b="0" i="0" spc="-26" baseline="0" dirty="0">
                <a:latin typeface="Bureausans-Bold"/>
              </a:rPr>
              <a:t>у</a:t>
            </a:r>
            <a:r>
              <a:rPr lang="en-US" sz="5249" b="0" i="0" spc="0" baseline="0" dirty="0">
                <a:latin typeface="Bureausans-Bold"/>
              </a:rPr>
              <a:t> в ш</a:t>
            </a:r>
            <a:r>
              <a:rPr lang="en-US" sz="5249" b="0" i="0" spc="-20" baseline="0" dirty="0">
                <a:latin typeface="Bureausans-Bold"/>
              </a:rPr>
              <a:t>т</a:t>
            </a:r>
            <a:r>
              <a:rPr lang="en-US" sz="5249" b="0" i="0" spc="0" baseline="0" dirty="0">
                <a:latin typeface="Bureausans-Bold"/>
              </a:rPr>
              <a:t>аб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л</a:t>
            </a:r>
            <a:r>
              <a:rPr lang="en-US" sz="5249" b="0" i="0" spc="-26" baseline="0" dirty="0">
                <a:latin typeface="Bureausans-Bold"/>
              </a:rPr>
              <a:t>ях</a:t>
            </a:r>
            <a:r>
              <a:rPr lang="en-US" sz="5249" b="0" i="0" spc="0" baseline="0" dirty="0">
                <a:latin typeface="Bureausans-Bold"/>
              </a:rPr>
              <a:t> с</a:t>
            </a:r>
          </a:p>
          <a:p>
            <a:pPr marL="0">
              <a:lnSpc>
                <a:spcPts val="5249"/>
              </a:lnSpc>
            </a:pP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о</a:t>
            </a:r>
            <a:r>
              <a:rPr lang="en-US" sz="5249" b="0" i="0" spc="-29" baseline="0" dirty="0">
                <a:latin typeface="Bureausans-Bold"/>
              </a:rPr>
              <a:t>м</a:t>
            </a:r>
            <a:r>
              <a:rPr lang="en-US" sz="5249" b="0" i="0" spc="0" baseline="0" dirty="0">
                <a:latin typeface="Bureausans-Bold"/>
              </a:rPr>
              <a:t>ощ</a:t>
            </a:r>
            <a:r>
              <a:rPr lang="en-US" sz="5249" b="0" i="0" spc="-25" baseline="0" dirty="0">
                <a:latin typeface="Bureausans-Bold"/>
              </a:rPr>
              <a:t>ь</a:t>
            </a:r>
            <a:r>
              <a:rPr lang="en-US" sz="5249" b="0" i="0" spc="0" baseline="0" dirty="0">
                <a:latin typeface="Bureausans-Bold"/>
              </a:rPr>
              <a:t>ю </a:t>
            </a:r>
            <a:r>
              <a:rPr lang="en-US" sz="5249" b="0" i="0" spc="-21" baseline="0" dirty="0">
                <a:latin typeface="Bureausans-Bold"/>
              </a:rPr>
              <a:t>т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р</a:t>
            </a:r>
            <a:r>
              <a:rPr lang="en-US" sz="5249" b="0" i="0" spc="-29" baseline="0" dirty="0">
                <a:latin typeface="Bureausans-Bold"/>
              </a:rPr>
              <a:t>м</a:t>
            </a:r>
            <a:r>
              <a:rPr lang="en-US" sz="5249" b="0" i="0" spc="0" baseline="0" dirty="0">
                <a:latin typeface="Bureausans-Bold"/>
              </a:rPr>
              <a:t>о</a:t>
            </a:r>
            <a:r>
              <a:rPr lang="en-US" sz="5249" b="0" i="0" spc="-29" baseline="0" dirty="0">
                <a:latin typeface="Bureausans-Bold"/>
              </a:rPr>
              <a:t>м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тров</a:t>
            </a:r>
          </a:p>
          <a:p>
            <a:pPr marL="0">
              <a:lnSpc>
                <a:spcPts val="5250"/>
              </a:lnSpc>
            </a:pP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л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 д</a:t>
            </a:r>
            <a:r>
              <a:rPr lang="en-US" sz="5249" b="0" i="0" spc="108" baseline="0" dirty="0">
                <a:latin typeface="Bureausans-Bold"/>
              </a:rPr>
              <a:t>р</a:t>
            </a:r>
            <a:r>
              <a:rPr lang="en-US" sz="5249" b="0" i="0" spc="-26" baseline="0" dirty="0">
                <a:latin typeface="Bureausans-Bold"/>
              </a:rPr>
              <a:t>у</a:t>
            </a:r>
            <a:r>
              <a:rPr lang="en-US" sz="5249" b="0" i="0" spc="0" baseline="0" dirty="0">
                <a:latin typeface="Bureausans-Bold"/>
              </a:rPr>
              <a:t>г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-29" baseline="0" dirty="0">
                <a:latin typeface="Bureausans-Bold"/>
              </a:rPr>
              <a:t>м</a:t>
            </a:r>
            <a:r>
              <a:rPr lang="en-US" sz="5249" b="0" i="0" spc="0" baseline="0" dirty="0">
                <a:latin typeface="Bureausans-Bold"/>
              </a:rPr>
              <a:t> б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зо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а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-35" baseline="0" dirty="0">
                <a:latin typeface="Bureausans-Bold"/>
              </a:rPr>
              <a:t>н</a:t>
            </a:r>
            <a:r>
              <a:rPr lang="en-US" sz="5249" b="0" i="0" spc="-29" baseline="0" dirty="0">
                <a:latin typeface="Bureausans-Bold"/>
              </a:rPr>
              <a:t>ы</a:t>
            </a:r>
            <a:r>
              <a:rPr lang="en-US" sz="5249" b="0" i="0" spc="0" baseline="0" dirty="0">
                <a:latin typeface="Bureausans-Bold"/>
              </a:rPr>
              <a:t>м</a:t>
            </a:r>
          </a:p>
          <a:p>
            <a:pPr marL="0">
              <a:lnSpc>
                <a:spcPts val="5250"/>
              </a:lnSpc>
            </a:pP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о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обом</a:t>
            </a:r>
          </a:p>
        </p:txBody>
      </p:sp>
      <p:sp>
        <p:nvSpPr>
          <p:cNvPr id="137" name="Rectangle 137"/>
          <p:cNvSpPr/>
          <p:nvPr/>
        </p:nvSpPr>
        <p:spPr>
          <a:xfrm>
            <a:off x="952499" y="6188489"/>
            <a:ext cx="4036116" cy="37890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014959" algn="l"/>
              </a:tabLst>
            </a:pPr>
            <a:r>
              <a:rPr lang="en-US" sz="1949" b="0" i="0" spc="252" baseline="0" dirty="0">
                <a:latin typeface="Bureausans-Bold"/>
              </a:rPr>
              <a:t>М</a:t>
            </a:r>
            <a:r>
              <a:rPr lang="en-US" sz="1949" b="0" i="0" spc="317" baseline="0" dirty="0">
                <a:latin typeface="Bureausans-Bold"/>
              </a:rPr>
              <a:t>У</a:t>
            </a:r>
            <a:r>
              <a:rPr lang="en-US" sz="1949" b="0" i="0" spc="-19" baseline="0" dirty="0">
                <a:latin typeface="Bureausans-Bold"/>
              </a:rPr>
              <a:t>П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0" baseline="0" dirty="0">
                <a:latin typeface="Bureausans-Bold"/>
              </a:rPr>
              <a:t>"</a:t>
            </a:r>
            <a:r>
              <a:rPr lang="en-US" sz="1949" b="0" i="0" spc="-67" baseline="0" dirty="0">
                <a:latin typeface="Bureausans-Bold"/>
              </a:rPr>
              <a:t>Т</a:t>
            </a:r>
            <a:r>
              <a:rPr lang="en-US" sz="1949" b="0" i="0" spc="-24" baseline="0" dirty="0">
                <a:latin typeface="Bureausans-Bold"/>
              </a:rPr>
              <a:t>е</a:t>
            </a:r>
            <a:r>
              <a:rPr lang="en-US" sz="1949" b="0" i="0" spc="0" baseline="0" dirty="0">
                <a:latin typeface="Bureausans-Bold"/>
              </a:rPr>
              <a:t>пло"	</a:t>
            </a:r>
            <a:r>
              <a:rPr lang="en-US" sz="1949" b="0" i="0" spc="-213" baseline="0" dirty="0">
                <a:latin typeface="Bureausans-Bold"/>
              </a:rPr>
              <a:t>г</a:t>
            </a:r>
            <a:r>
              <a:rPr lang="en-US" sz="1949" b="0" i="0" spc="0" baseline="0" dirty="0">
                <a:latin typeface="Bureausans-Bold"/>
              </a:rPr>
              <a:t>.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-100" baseline="0" dirty="0">
                <a:latin typeface="Bureausans-Bold"/>
              </a:rPr>
              <a:t>Х</a:t>
            </a:r>
            <a:r>
              <a:rPr lang="en-US" sz="1949" b="0" i="0" spc="0" baseline="0" dirty="0">
                <a:latin typeface="Bureausans-Bold"/>
              </a:rPr>
              <a:t>олмск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13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39" name="Freeform 139"/>
          <p:cNvSpPr/>
          <p:nvPr/>
        </p:nvSpPr>
        <p:spPr>
          <a:xfrm flipV="1">
            <a:off x="0" y="-2"/>
            <a:ext cx="12191999" cy="6848474"/>
          </a:xfrm>
          <a:custGeom>
            <a:avLst/>
            <a:gdLst/>
            <a:ahLst/>
            <a:cxnLst/>
            <a:rect l="0" t="0" r="0" b="0"/>
            <a:pathLst>
              <a:path w="16256000" h="9131300">
                <a:moveTo>
                  <a:pt x="0" y="9131300"/>
                </a:moveTo>
                <a:lnTo>
                  <a:pt x="16256000" y="9131300"/>
                </a:lnTo>
                <a:lnTo>
                  <a:pt x="162560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Rectangle 140"/>
          <p:cNvSpPr/>
          <p:nvPr/>
        </p:nvSpPr>
        <p:spPr>
          <a:xfrm>
            <a:off x="6476999" y="326102"/>
            <a:ext cx="4740359" cy="16243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При 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овы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ении 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ем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ературы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бо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ее </a:t>
            </a:r>
            <a:r>
              <a:rPr lang="en-US" sz="2624" b="0" i="0" spc="-18" baseline="0" dirty="0">
                <a:latin typeface="Bureausans-Regular"/>
              </a:rPr>
              <a:t>60</a:t>
            </a:r>
            <a:r>
              <a:rPr lang="en-US" sz="2624" b="0" i="0" spc="0" baseline="0" dirty="0">
                <a:latin typeface="Bureausans-Regular"/>
              </a:rPr>
              <a:t> градусов Це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ьсия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роведи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 у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о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нение </a:t>
            </a:r>
            <a:r>
              <a:rPr lang="en-US" sz="2624" b="0" i="0" spc="-20" baseline="0" dirty="0">
                <a:latin typeface="Bureausans-Regular"/>
              </a:rPr>
              <a:t>шт</a:t>
            </a:r>
            <a:r>
              <a:rPr lang="en-US" sz="2624" b="0" i="0" spc="0" baseline="0" dirty="0">
                <a:latin typeface="Bureausans-Regular"/>
              </a:rPr>
              <a:t>абе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я в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мес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ах 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овы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ения</a:t>
            </a:r>
          </a:p>
        </p:txBody>
      </p:sp>
      <p:sp>
        <p:nvSpPr>
          <p:cNvPr id="141" name="Rectangle 141"/>
          <p:cNvSpPr/>
          <p:nvPr/>
        </p:nvSpPr>
        <p:spPr>
          <a:xfrm>
            <a:off x="6476999" y="1812002"/>
            <a:ext cx="4310488" cy="125286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ем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ературы и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и 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рименя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ь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другие безо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асные ме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оды 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</a:t>
            </a:r>
          </a:p>
          <a:p>
            <a:pPr marL="0">
              <a:lnSpc>
                <a:spcPts val="2924"/>
              </a:lnSpc>
            </a:pPr>
            <a:r>
              <a:rPr lang="en-US" sz="2624" b="0" i="0" spc="0" baseline="0" dirty="0">
                <a:latin typeface="Bureausans-Regular"/>
              </a:rPr>
              <a:t>сни</a:t>
            </a:r>
            <a:r>
              <a:rPr lang="en-US" sz="2624" b="0" i="0" spc="-36" baseline="0" dirty="0">
                <a:latin typeface="Bureausans-Regular"/>
              </a:rPr>
              <a:t>ж</a:t>
            </a:r>
            <a:r>
              <a:rPr lang="en-US" sz="2624" b="0" i="0" spc="0" baseline="0" dirty="0">
                <a:latin typeface="Bureausans-Regular"/>
              </a:rPr>
              <a:t>ени</a:t>
            </a:r>
            <a:r>
              <a:rPr lang="en-US" sz="2624" b="0" i="0" spc="-12" baseline="0" dirty="0">
                <a:latin typeface="Bureausans-Regular"/>
              </a:rPr>
              <a:t>ю</a:t>
            </a:r>
            <a:r>
              <a:rPr lang="en-US" sz="2624" b="0" i="0" spc="0" baseline="0" dirty="0">
                <a:latin typeface="Bureausans-Regular"/>
              </a:rPr>
              <a:t> 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ем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ературы</a:t>
            </a:r>
          </a:p>
        </p:txBody>
      </p:sp>
      <p:sp>
        <p:nvSpPr>
          <p:cNvPr id="142" name="Rectangle 142"/>
          <p:cNvSpPr/>
          <p:nvPr/>
        </p:nvSpPr>
        <p:spPr>
          <a:xfrm>
            <a:off x="952499" y="6188486"/>
            <a:ext cx="4036116" cy="37890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014959" algn="l"/>
              </a:tabLst>
            </a:pPr>
            <a:r>
              <a:rPr lang="en-US" sz="1949" b="0" i="0" spc="252" baseline="0" dirty="0">
                <a:latin typeface="Bureausans-Bold"/>
              </a:rPr>
              <a:t>М</a:t>
            </a:r>
            <a:r>
              <a:rPr lang="en-US" sz="1949" b="0" i="0" spc="317" baseline="0" dirty="0">
                <a:latin typeface="Bureausans-Bold"/>
              </a:rPr>
              <a:t>У</a:t>
            </a:r>
            <a:r>
              <a:rPr lang="en-US" sz="1949" b="0" i="0" spc="-19" baseline="0" dirty="0">
                <a:latin typeface="Bureausans-Bold"/>
              </a:rPr>
              <a:t>П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0" baseline="0" dirty="0">
                <a:latin typeface="Bureausans-Bold"/>
              </a:rPr>
              <a:t>"</a:t>
            </a:r>
            <a:r>
              <a:rPr lang="en-US" sz="1949" b="0" i="0" spc="-67" baseline="0" dirty="0">
                <a:latin typeface="Bureausans-Bold"/>
              </a:rPr>
              <a:t>Т</a:t>
            </a:r>
            <a:r>
              <a:rPr lang="en-US" sz="1949" b="0" i="0" spc="-24" baseline="0" dirty="0">
                <a:latin typeface="Bureausans-Bold"/>
              </a:rPr>
              <a:t>е</a:t>
            </a:r>
            <a:r>
              <a:rPr lang="en-US" sz="1949" b="0" i="0" spc="0" baseline="0" dirty="0">
                <a:latin typeface="Bureausans-Bold"/>
              </a:rPr>
              <a:t>пло"	</a:t>
            </a:r>
            <a:r>
              <a:rPr lang="en-US" sz="1949" b="0" i="0" spc="-213" baseline="0" dirty="0">
                <a:latin typeface="Bureausans-Bold"/>
              </a:rPr>
              <a:t>г</a:t>
            </a:r>
            <a:r>
              <a:rPr lang="en-US" sz="1949" b="0" i="0" spc="0" baseline="0" dirty="0">
                <a:latin typeface="Bureausans-Bold"/>
              </a:rPr>
              <a:t>.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-100" baseline="0" dirty="0">
                <a:latin typeface="Bureausans-Bold"/>
              </a:rPr>
              <a:t>Х</a:t>
            </a:r>
            <a:r>
              <a:rPr lang="en-US" sz="1949" b="0" i="0" spc="0" baseline="0" dirty="0">
                <a:latin typeface="Bureausans-Bold"/>
              </a:rPr>
              <a:t>олмск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14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44" name="Freeform 144"/>
          <p:cNvSpPr/>
          <p:nvPr/>
        </p:nvSpPr>
        <p:spPr>
          <a:xfrm flipV="1">
            <a:off x="0" y="-2"/>
            <a:ext cx="12191999" cy="6838949"/>
          </a:xfrm>
          <a:custGeom>
            <a:avLst/>
            <a:gdLst/>
            <a:ahLst/>
            <a:cxnLst/>
            <a:rect l="0" t="0" r="0" b="0"/>
            <a:pathLst>
              <a:path w="16256000" h="9118600">
                <a:moveTo>
                  <a:pt x="0" y="9118600"/>
                </a:moveTo>
                <a:lnTo>
                  <a:pt x="16256000" y="9118600"/>
                </a:lnTo>
                <a:lnTo>
                  <a:pt x="162560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Rectangle 145"/>
          <p:cNvSpPr/>
          <p:nvPr/>
        </p:nvSpPr>
        <p:spPr>
          <a:xfrm>
            <a:off x="765111" y="-92158"/>
            <a:ext cx="9521996" cy="31079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endParaRPr lang="ru-RU" sz="7124" b="0" i="0" spc="-164" baseline="0" dirty="0">
              <a:latin typeface="Berlin Sans FB Demi" panose="020E0802020502020306" pitchFamily="34" charset="0"/>
            </a:endParaRPr>
          </a:p>
          <a:p>
            <a:pPr marL="0"/>
            <a:r>
              <a:rPr lang="en-US" sz="7124" b="0" i="0" spc="-164" baseline="0" dirty="0">
                <a:latin typeface="Berlin Sans FB Demi" panose="020E0802020502020306" pitchFamily="34" charset="0"/>
              </a:rPr>
              <a:t>Н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е </a:t>
            </a:r>
            <a:r>
              <a:rPr lang="en-US" sz="7124" b="0" i="0" spc="136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у</a:t>
            </a:r>
            <a:r>
              <a:rPr lang="en-US" sz="7124" b="0" i="0" spc="-25" baseline="0" dirty="0">
                <a:latin typeface="Berlin Sans FB Demi" panose="020E0802020502020306" pitchFamily="34" charset="0"/>
              </a:rPr>
              <a:t>ш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и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е у</a:t>
            </a:r>
            <a:r>
              <a:rPr lang="en-US" sz="7124" b="0" i="0" spc="-53" baseline="0" dirty="0">
                <a:latin typeface="Berlin Sans FB Demi" panose="020E0802020502020306" pitchFamily="34" charset="0"/>
              </a:rPr>
              <a:t>г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ь в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д</a:t>
            </a:r>
            <a:r>
              <a:rPr lang="en-US" sz="7124" b="0" i="0" spc="-26" baseline="0" dirty="0">
                <a:latin typeface="Berlin Sans FB Demi" panose="020E0802020502020306" pitchFamily="34" charset="0"/>
              </a:rPr>
              <a:t>о</a:t>
            </a:r>
            <a:r>
              <a:rPr lang="en-US" sz="7124" b="0" i="0" spc="-33" baseline="0" dirty="0">
                <a:latin typeface="Berlin Sans FB Demi" panose="020E0802020502020306" pitchFamily="34" charset="0"/>
              </a:rPr>
              <a:t>й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  в</a:t>
            </a:r>
          </a:p>
          <a:p>
            <a:pPr marL="0">
              <a:lnSpc>
                <a:spcPts val="7124"/>
              </a:lnSpc>
            </a:pPr>
            <a:r>
              <a:rPr lang="en-US" sz="7124" b="0" i="0" spc="-25" baseline="0" dirty="0">
                <a:latin typeface="Berlin Sans FB Demi" panose="020E0802020502020306" pitchFamily="34" charset="0"/>
              </a:rPr>
              <a:t>ш</a:t>
            </a:r>
            <a:r>
              <a:rPr lang="en-US" sz="7124" b="0" i="0" spc="-13" baseline="0" dirty="0">
                <a:latin typeface="Berlin Sans FB Demi" panose="020E0802020502020306" pitchFamily="34" charset="0"/>
              </a:rPr>
              <a:t>т</a:t>
            </a:r>
            <a:r>
              <a:rPr lang="en-US" sz="7124" b="0" i="0" spc="-34" baseline="0" dirty="0">
                <a:latin typeface="Berlin Sans FB Demi" panose="020E0802020502020306" pitchFamily="34" charset="0"/>
              </a:rPr>
              <a:t>а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бе</a:t>
            </a:r>
            <a:r>
              <a:rPr lang="en-US" sz="7124" b="0" i="0" spc="-23" baseline="0" dirty="0">
                <a:latin typeface="Berlin Sans FB Demi" panose="020E0802020502020306" pitchFamily="34" charset="0"/>
              </a:rPr>
              <a:t>л</a:t>
            </a:r>
            <a:r>
              <a:rPr lang="en-US" sz="7124" b="0" i="0" spc="0" baseline="0" dirty="0">
                <a:latin typeface="Berlin Sans FB Demi" panose="020E0802020502020306" pitchFamily="34" charset="0"/>
              </a:rPr>
              <a:t>ях</a:t>
            </a:r>
          </a:p>
        </p:txBody>
      </p:sp>
      <p:sp>
        <p:nvSpPr>
          <p:cNvPr id="146" name="Rectangle 146"/>
          <p:cNvSpPr/>
          <p:nvPr/>
        </p:nvSpPr>
        <p:spPr>
          <a:xfrm>
            <a:off x="952499" y="6188485"/>
            <a:ext cx="4036116" cy="37890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014959" algn="l"/>
              </a:tabLst>
            </a:pPr>
            <a:r>
              <a:rPr lang="en-US" sz="1949" b="0" i="0" spc="252" baseline="0" dirty="0">
                <a:latin typeface="Bureausans-Bold"/>
              </a:rPr>
              <a:t>М</a:t>
            </a:r>
            <a:r>
              <a:rPr lang="en-US" sz="1949" b="0" i="0" spc="317" baseline="0" dirty="0">
                <a:latin typeface="Bureausans-Bold"/>
              </a:rPr>
              <a:t>У</a:t>
            </a:r>
            <a:r>
              <a:rPr lang="en-US" sz="1949" b="0" i="0" spc="-19" baseline="0" dirty="0">
                <a:latin typeface="Bureausans-Bold"/>
              </a:rPr>
              <a:t>П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0" baseline="0" dirty="0">
                <a:latin typeface="Bureausans-Bold"/>
              </a:rPr>
              <a:t>"</a:t>
            </a:r>
            <a:r>
              <a:rPr lang="en-US" sz="1949" b="0" i="0" spc="-67" baseline="0" dirty="0">
                <a:latin typeface="Bureausans-Bold"/>
              </a:rPr>
              <a:t>Т</a:t>
            </a:r>
            <a:r>
              <a:rPr lang="en-US" sz="1949" b="0" i="0" spc="-24" baseline="0" dirty="0">
                <a:latin typeface="Bureausans-Bold"/>
              </a:rPr>
              <a:t>е</a:t>
            </a:r>
            <a:r>
              <a:rPr lang="en-US" sz="1949" b="0" i="0" spc="0" baseline="0" dirty="0">
                <a:latin typeface="Bureausans-Bold"/>
              </a:rPr>
              <a:t>пло"	</a:t>
            </a:r>
            <a:r>
              <a:rPr lang="en-US" sz="1949" b="0" i="0" spc="-213" baseline="0" dirty="0">
                <a:latin typeface="Bureausans-Bold"/>
              </a:rPr>
              <a:t>г</a:t>
            </a:r>
            <a:r>
              <a:rPr lang="en-US" sz="1949" b="0" i="0" spc="0" baseline="0" dirty="0">
                <a:latin typeface="Bureausans-Bold"/>
              </a:rPr>
              <a:t>.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-100" baseline="0" dirty="0">
                <a:latin typeface="Bureausans-Bold"/>
              </a:rPr>
              <a:t>Х</a:t>
            </a:r>
            <a:r>
              <a:rPr lang="en-US" sz="1949" b="0" i="0" spc="0" baseline="0" dirty="0">
                <a:latin typeface="Bureausans-Bold"/>
              </a:rPr>
              <a:t>олмск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14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48" name="Freeform 148"/>
          <p:cNvSpPr/>
          <p:nvPr/>
        </p:nvSpPr>
        <p:spPr>
          <a:xfrm flipV="1">
            <a:off x="0" y="3"/>
            <a:ext cx="12191999" cy="6848474"/>
          </a:xfrm>
          <a:custGeom>
            <a:avLst/>
            <a:gdLst/>
            <a:ahLst/>
            <a:cxnLst/>
            <a:rect l="0" t="0" r="0" b="0"/>
            <a:pathLst>
              <a:path w="16256000" h="9131300">
                <a:moveTo>
                  <a:pt x="0" y="9131300"/>
                </a:moveTo>
                <a:lnTo>
                  <a:pt x="16256000" y="9131300"/>
                </a:lnTo>
                <a:lnTo>
                  <a:pt x="162560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Rectangle 149"/>
          <p:cNvSpPr/>
          <p:nvPr/>
        </p:nvSpPr>
        <p:spPr>
          <a:xfrm>
            <a:off x="6476999" y="326107"/>
            <a:ext cx="4619213" cy="11476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erlin Sans FB Demi" panose="020E0802020502020306" pitchFamily="34" charset="0"/>
              </a:rPr>
              <a:t>Ес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 загоре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ся кусковой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орф в</a:t>
            </a:r>
          </a:p>
          <a:p>
            <a:pPr marL="0">
              <a:lnSpc>
                <a:spcPts val="2925"/>
              </a:lnSpc>
            </a:pPr>
            <a:r>
              <a:rPr lang="en-US" sz="2624" b="0" i="0" spc="-20" baseline="0" dirty="0">
                <a:latin typeface="Berlin Sans FB Demi" panose="020E0802020502020306" pitchFamily="34" charset="0"/>
              </a:rPr>
              <a:t>шт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абе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ях за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ей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 о</a:t>
            </a:r>
            <a:r>
              <a:rPr lang="en-US" sz="2624" b="0" i="0" spc="-33" baseline="0" dirty="0">
                <a:latin typeface="Berlin Sans FB Demi" panose="020E0802020502020306" pitchFamily="34" charset="0"/>
              </a:rPr>
              <a:t>ч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аги водой с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добавкой сма</a:t>
            </a:r>
            <a:r>
              <a:rPr lang="en-US" sz="2624" b="0" i="0" spc="-33" baseline="0" dirty="0">
                <a:latin typeface="Berlin Sans FB Demi" panose="020E0802020502020306" pitchFamily="34" charset="0"/>
              </a:rPr>
              <a:t>ч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ива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я и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</a:t>
            </a:r>
          </a:p>
        </p:txBody>
      </p:sp>
      <p:sp>
        <p:nvSpPr>
          <p:cNvPr id="150" name="Rectangle 150"/>
          <p:cNvSpPr/>
          <p:nvPr/>
        </p:nvSpPr>
        <p:spPr>
          <a:xfrm>
            <a:off x="6476999" y="1440532"/>
            <a:ext cx="5167890" cy="18914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erlin Sans FB Demi" panose="020E0802020502020306" pitchFamily="34" charset="0"/>
              </a:rPr>
              <a:t>забросай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 их сырой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орфяной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массой и </a:t>
            </a:r>
            <a:r>
              <a:rPr lang="en-US" sz="2624" b="0" i="0" spc="-27" baseline="0" dirty="0">
                <a:latin typeface="Berlin Sans FB Demi" panose="020E0802020502020306" pitchFamily="34" charset="0"/>
              </a:rPr>
              <a:t>п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ровес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 разборку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акой</a:t>
            </a:r>
          </a:p>
          <a:p>
            <a:pPr marL="0">
              <a:lnSpc>
                <a:spcPts val="2925"/>
              </a:lnSpc>
            </a:pPr>
            <a:r>
              <a:rPr lang="en-US" sz="2624" b="0" i="0" spc="-33" baseline="0" dirty="0">
                <a:latin typeface="Berlin Sans FB Demi" panose="020E0802020502020306" pitchFamily="34" charset="0"/>
              </a:rPr>
              <a:t>ч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ас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шт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абе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я. </a:t>
            </a:r>
            <a:r>
              <a:rPr lang="en-US" sz="2624" b="0" i="0" spc="-25" baseline="0" dirty="0">
                <a:latin typeface="Berlin Sans FB Demi" panose="020E0802020502020306" pitchFamily="34" charset="0"/>
              </a:rPr>
              <a:t>З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агорев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ш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ийся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орф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уда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</a:t>
            </a:r>
            <a:r>
              <a:rPr lang="en-US" sz="2624" b="0" i="0" spc="-15" baseline="0" dirty="0">
                <a:latin typeface="Berlin Sans FB Demi" panose="020E0802020502020306" pitchFamily="34" charset="0"/>
              </a:rPr>
              <a:t>,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 а мес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 выемки за</a:t>
            </a:r>
            <a:r>
              <a:rPr lang="en-US" sz="2624" b="0" i="0" spc="-27" baseline="0" dirty="0">
                <a:latin typeface="Berlin Sans FB Demi" panose="020E0802020502020306" pitchFamily="34" charset="0"/>
              </a:rPr>
              <a:t>п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ни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сырым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орфом и у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рамбуй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</a:t>
            </a:r>
          </a:p>
        </p:txBody>
      </p:sp>
      <p:sp>
        <p:nvSpPr>
          <p:cNvPr id="151" name="Rectangle 151"/>
          <p:cNvSpPr/>
          <p:nvPr/>
        </p:nvSpPr>
        <p:spPr>
          <a:xfrm>
            <a:off x="6476999" y="3516982"/>
            <a:ext cx="4781309" cy="11476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44" baseline="0" dirty="0">
                <a:latin typeface="Berlin Sans FB Demi" panose="020E0802020502020306" pitchFamily="34" charset="0"/>
              </a:rPr>
              <a:t>Н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 ук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адывай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 вновь в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шт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абе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самовозгорев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ш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ийся уго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-81" baseline="0" dirty="0">
                <a:latin typeface="Berlin Sans FB Demi" panose="020E0802020502020306" pitchFamily="34" charset="0"/>
              </a:rPr>
              <a:t>ь</a:t>
            </a:r>
            <a:r>
              <a:rPr lang="en-US" sz="2624" b="0" i="0" spc="-15" baseline="0" dirty="0">
                <a:latin typeface="Berlin Sans FB Demi" panose="020E0802020502020306" pitchFamily="34" charset="0"/>
              </a:rPr>
              <a:t>,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т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орф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erlin Sans FB Demi" panose="020E0802020502020306" pitchFamily="34" charset="0"/>
              </a:rPr>
              <a:t>и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 гор</a:t>
            </a:r>
            <a:r>
              <a:rPr lang="en-US" sz="2624" b="0" i="0" spc="-12" baseline="0" dirty="0">
                <a:latin typeface="Berlin Sans FB Demi" panose="020E0802020502020306" pitchFamily="34" charset="0"/>
              </a:rPr>
              <a:t>ю</a:t>
            </a:r>
            <a:r>
              <a:rPr lang="en-US" sz="2624" b="0" i="0" spc="-33" baseline="0" dirty="0">
                <a:latin typeface="Berlin Sans FB Demi" panose="020E0802020502020306" pitchFamily="34" charset="0"/>
              </a:rPr>
              <a:t>ч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ий с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ане</a:t>
            </a:r>
            <a:r>
              <a:rPr lang="en-US" sz="2624" b="0" i="0" spc="-28" baseline="0" dirty="0">
                <a:latin typeface="Berlin Sans FB Demi" panose="020E0802020502020306" pitchFamily="34" charset="0"/>
              </a:rPr>
              <a:t>ц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 </a:t>
            </a:r>
            <a:r>
              <a:rPr lang="en-US" sz="2624" b="0" i="0" spc="-27" baseline="0" dirty="0">
                <a:latin typeface="Berlin Sans FB Demi" panose="020E0802020502020306" pitchFamily="34" charset="0"/>
              </a:rPr>
              <a:t>п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ос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</a:t>
            </a:r>
          </a:p>
        </p:txBody>
      </p:sp>
      <p:sp>
        <p:nvSpPr>
          <p:cNvPr id="152" name="Rectangle 152"/>
          <p:cNvSpPr/>
          <p:nvPr/>
        </p:nvSpPr>
        <p:spPr>
          <a:xfrm>
            <a:off x="6476999" y="4631407"/>
            <a:ext cx="3665362" cy="40382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erlin Sans FB Demi" panose="020E0802020502020306" pitchFamily="34" charset="0"/>
              </a:rPr>
              <a:t>ох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а</a:t>
            </a:r>
            <a:r>
              <a:rPr lang="en-US" sz="2624" b="0" i="0" spc="-36" baseline="0" dirty="0">
                <a:latin typeface="Berlin Sans FB Demi" panose="020E0802020502020306" pitchFamily="34" charset="0"/>
              </a:rPr>
              <a:t>ж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дения и</a:t>
            </a:r>
            <a:r>
              <a:rPr lang="en-US" sz="2624" b="0" i="0" spc="-31" baseline="0" dirty="0">
                <a:latin typeface="Berlin Sans FB Demi" panose="020E0802020502020306" pitchFamily="34" charset="0"/>
              </a:rPr>
              <a:t>л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и ту</a:t>
            </a:r>
            <a:r>
              <a:rPr lang="en-US" sz="2624" b="0" i="0" spc="-20" baseline="0" dirty="0">
                <a:latin typeface="Berlin Sans FB Demi" panose="020E0802020502020306" pitchFamily="34" charset="0"/>
              </a:rPr>
              <a:t>ш</a:t>
            </a:r>
            <a:r>
              <a:rPr lang="en-US" sz="2624" b="0" i="0" spc="0" baseline="0" dirty="0">
                <a:latin typeface="Berlin Sans FB Demi" panose="020E0802020502020306" pitchFamily="34" charset="0"/>
              </a:rPr>
              <a:t>ения</a:t>
            </a:r>
          </a:p>
        </p:txBody>
      </p:sp>
      <p:sp>
        <p:nvSpPr>
          <p:cNvPr id="153" name="Rectangle 153"/>
          <p:cNvSpPr/>
          <p:nvPr/>
        </p:nvSpPr>
        <p:spPr>
          <a:xfrm>
            <a:off x="952499" y="6188491"/>
            <a:ext cx="4036116" cy="37890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014959" algn="l"/>
              </a:tabLst>
            </a:pPr>
            <a:r>
              <a:rPr lang="en-US" sz="1949" b="0" i="0" spc="252" baseline="0" dirty="0">
                <a:latin typeface="Bureausans-Bold"/>
              </a:rPr>
              <a:t>М</a:t>
            </a:r>
            <a:r>
              <a:rPr lang="en-US" sz="1949" b="0" i="0" spc="317" baseline="0" dirty="0">
                <a:latin typeface="Bureausans-Bold"/>
              </a:rPr>
              <a:t>У</a:t>
            </a:r>
            <a:r>
              <a:rPr lang="en-US" sz="1949" b="0" i="0" spc="-19" baseline="0" dirty="0">
                <a:latin typeface="Bureausans-Bold"/>
              </a:rPr>
              <a:t>П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0" baseline="0" dirty="0">
                <a:latin typeface="Bureausans-Bold"/>
              </a:rPr>
              <a:t>"</a:t>
            </a:r>
            <a:r>
              <a:rPr lang="en-US" sz="1949" b="0" i="0" spc="-67" baseline="0" dirty="0">
                <a:latin typeface="Bureausans-Bold"/>
              </a:rPr>
              <a:t>Т</a:t>
            </a:r>
            <a:r>
              <a:rPr lang="en-US" sz="1949" b="0" i="0" spc="-24" baseline="0" dirty="0">
                <a:latin typeface="Bureausans-Bold"/>
              </a:rPr>
              <a:t>е</a:t>
            </a:r>
            <a:r>
              <a:rPr lang="en-US" sz="1949" b="0" i="0" spc="0" baseline="0" dirty="0">
                <a:latin typeface="Bureausans-Bold"/>
              </a:rPr>
              <a:t>пло"	</a:t>
            </a:r>
            <a:r>
              <a:rPr lang="en-US" sz="1949" b="0" i="0" spc="-213" baseline="0" dirty="0">
                <a:latin typeface="Bureausans-Bold"/>
              </a:rPr>
              <a:t>г</a:t>
            </a:r>
            <a:r>
              <a:rPr lang="en-US" sz="1949" b="0" i="0" spc="0" baseline="0" dirty="0">
                <a:latin typeface="Bureausans-Bold"/>
              </a:rPr>
              <a:t>.</a:t>
            </a:r>
            <a:r>
              <a:rPr lang="en-US" sz="1949" b="0" i="0" spc="-14" baseline="0" dirty="0">
                <a:latin typeface="Bureausans-Bold"/>
              </a:rPr>
              <a:t> </a:t>
            </a:r>
            <a:r>
              <a:rPr lang="en-US" sz="1949" b="0" i="0" spc="-100" baseline="0" dirty="0">
                <a:latin typeface="Bureausans-Bold"/>
              </a:rPr>
              <a:t>Х</a:t>
            </a:r>
            <a:r>
              <a:rPr lang="en-US" sz="1949" b="0" i="0" spc="0" baseline="0" dirty="0">
                <a:latin typeface="Bureausans-Bold"/>
              </a:rPr>
              <a:t>олмск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230</Words>
  <Application>Microsoft Office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Bureausans-Bold</vt:lpstr>
      <vt:lpstr>Bureausans-Regular</vt:lpstr>
      <vt:lpstr>Berlin Sans FB Demi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Ожог Александра Мироновна</cp:lastModifiedBy>
  <cp:revision>1</cp:revision>
  <dcterms:modified xsi:type="dcterms:W3CDTF">2022-10-14T00:48:55Z</dcterms:modified>
</cp:coreProperties>
</file>